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42" r:id="rId3"/>
    <p:sldId id="343" r:id="rId4"/>
    <p:sldId id="261" r:id="rId5"/>
    <p:sldId id="346" r:id="rId6"/>
    <p:sldId id="344" r:id="rId7"/>
    <p:sldId id="347" r:id="rId8"/>
    <p:sldId id="345" r:id="rId9"/>
    <p:sldId id="349" r:id="rId10"/>
    <p:sldId id="351" r:id="rId11"/>
    <p:sldId id="352" r:id="rId12"/>
    <p:sldId id="353" r:id="rId13"/>
    <p:sldId id="354" r:id="rId14"/>
    <p:sldId id="356" r:id="rId15"/>
    <p:sldId id="357" r:id="rId16"/>
    <p:sldId id="358" r:id="rId17"/>
    <p:sldId id="359" r:id="rId18"/>
    <p:sldId id="361" r:id="rId19"/>
    <p:sldId id="362" r:id="rId20"/>
    <p:sldId id="365" r:id="rId21"/>
    <p:sldId id="363" r:id="rId22"/>
    <p:sldId id="364" r:id="rId23"/>
    <p:sldId id="366" r:id="rId24"/>
    <p:sldId id="350" r:id="rId25"/>
    <p:sldId id="367" r:id="rId26"/>
    <p:sldId id="368" r:id="rId27"/>
    <p:sldId id="369" r:id="rId28"/>
    <p:sldId id="370" r:id="rId29"/>
    <p:sldId id="371" r:id="rId30"/>
    <p:sldId id="375" r:id="rId31"/>
    <p:sldId id="377" r:id="rId32"/>
    <p:sldId id="378" r:id="rId33"/>
    <p:sldId id="376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91" r:id="rId45"/>
    <p:sldId id="392" r:id="rId46"/>
    <p:sldId id="393" r:id="rId47"/>
    <p:sldId id="395" r:id="rId48"/>
    <p:sldId id="396" r:id="rId49"/>
    <p:sldId id="397" r:id="rId50"/>
    <p:sldId id="398" r:id="rId51"/>
    <p:sldId id="399" r:id="rId52"/>
    <p:sldId id="400" r:id="rId53"/>
    <p:sldId id="415" r:id="rId54"/>
    <p:sldId id="401" r:id="rId55"/>
    <p:sldId id="402" r:id="rId56"/>
    <p:sldId id="403" r:id="rId57"/>
    <p:sldId id="404" r:id="rId58"/>
    <p:sldId id="405" r:id="rId59"/>
    <p:sldId id="416" r:id="rId60"/>
    <p:sldId id="406" r:id="rId61"/>
    <p:sldId id="408" r:id="rId62"/>
    <p:sldId id="407" r:id="rId63"/>
    <p:sldId id="414" r:id="rId64"/>
    <p:sldId id="409" r:id="rId65"/>
    <p:sldId id="413" r:id="rId66"/>
    <p:sldId id="449" r:id="rId67"/>
    <p:sldId id="451" r:id="rId68"/>
    <p:sldId id="452" r:id="rId69"/>
    <p:sldId id="453" r:id="rId70"/>
    <p:sldId id="412" r:id="rId71"/>
    <p:sldId id="411" r:id="rId72"/>
    <p:sldId id="410" r:id="rId73"/>
    <p:sldId id="417" r:id="rId7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94660"/>
  </p:normalViewPr>
  <p:slideViewPr>
    <p:cSldViewPr>
      <p:cViewPr varScale="1">
        <p:scale>
          <a:sx n="77" d="100"/>
          <a:sy n="77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0.wmf"/><Relationship Id="rId1" Type="http://schemas.openxmlformats.org/officeDocument/2006/relationships/image" Target="../media/image36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9.wmf"/><Relationship Id="rId1" Type="http://schemas.openxmlformats.org/officeDocument/2006/relationships/image" Target="../media/image36.wmf"/><Relationship Id="rId6" Type="http://schemas.openxmlformats.org/officeDocument/2006/relationships/image" Target="../media/image37.wmf"/><Relationship Id="rId5" Type="http://schemas.openxmlformats.org/officeDocument/2006/relationships/image" Target="../media/image32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9.wmf"/><Relationship Id="rId1" Type="http://schemas.openxmlformats.org/officeDocument/2006/relationships/image" Target="../media/image36.wmf"/><Relationship Id="rId6" Type="http://schemas.openxmlformats.org/officeDocument/2006/relationships/image" Target="../media/image37.wmf"/><Relationship Id="rId5" Type="http://schemas.openxmlformats.org/officeDocument/2006/relationships/image" Target="../media/image32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2.wmf"/><Relationship Id="rId1" Type="http://schemas.openxmlformats.org/officeDocument/2006/relationships/image" Target="../media/image41.wmf"/><Relationship Id="rId6" Type="http://schemas.openxmlformats.org/officeDocument/2006/relationships/image" Target="../media/image37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41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1.wmf"/><Relationship Id="rId7" Type="http://schemas.openxmlformats.org/officeDocument/2006/relationships/image" Target="../media/image12.wmf"/><Relationship Id="rId2" Type="http://schemas.openxmlformats.org/officeDocument/2006/relationships/image" Target="../media/image32.wmf"/><Relationship Id="rId1" Type="http://schemas.openxmlformats.org/officeDocument/2006/relationships/image" Target="../media/image41.wmf"/><Relationship Id="rId6" Type="http://schemas.openxmlformats.org/officeDocument/2006/relationships/image" Target="../media/image1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10.wmf"/><Relationship Id="rId7" Type="http://schemas.openxmlformats.org/officeDocument/2006/relationships/image" Target="../media/image11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12.wmf"/><Relationship Id="rId9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4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1.wmf"/><Relationship Id="rId7" Type="http://schemas.openxmlformats.org/officeDocument/2006/relationships/image" Target="../media/image49.wmf"/><Relationship Id="rId2" Type="http://schemas.openxmlformats.org/officeDocument/2006/relationships/image" Target="../media/image32.wmf"/><Relationship Id="rId1" Type="http://schemas.openxmlformats.org/officeDocument/2006/relationships/image" Target="../media/image41.wmf"/><Relationship Id="rId6" Type="http://schemas.openxmlformats.org/officeDocument/2006/relationships/image" Target="../media/image48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1.wmf"/><Relationship Id="rId7" Type="http://schemas.openxmlformats.org/officeDocument/2006/relationships/image" Target="../media/image49.wmf"/><Relationship Id="rId2" Type="http://schemas.openxmlformats.org/officeDocument/2006/relationships/image" Target="../media/image32.wmf"/><Relationship Id="rId1" Type="http://schemas.openxmlformats.org/officeDocument/2006/relationships/image" Target="../media/image41.wmf"/><Relationship Id="rId6" Type="http://schemas.openxmlformats.org/officeDocument/2006/relationships/image" Target="../media/image48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3.wmf"/><Relationship Id="rId7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2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2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1.wmf"/><Relationship Id="rId7" Type="http://schemas.openxmlformats.org/officeDocument/2006/relationships/image" Target="../media/image51.wmf"/><Relationship Id="rId2" Type="http://schemas.openxmlformats.org/officeDocument/2006/relationships/image" Target="../media/image32.wmf"/><Relationship Id="rId1" Type="http://schemas.openxmlformats.org/officeDocument/2006/relationships/image" Target="../media/image41.wmf"/><Relationship Id="rId6" Type="http://schemas.openxmlformats.org/officeDocument/2006/relationships/image" Target="../media/image5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31.wmf"/><Relationship Id="rId7" Type="http://schemas.openxmlformats.org/officeDocument/2006/relationships/image" Target="../media/image51.wmf"/><Relationship Id="rId2" Type="http://schemas.openxmlformats.org/officeDocument/2006/relationships/image" Target="../media/image32.wmf"/><Relationship Id="rId1" Type="http://schemas.openxmlformats.org/officeDocument/2006/relationships/image" Target="../media/image41.wmf"/><Relationship Id="rId6" Type="http://schemas.openxmlformats.org/officeDocument/2006/relationships/image" Target="../media/image5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3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image" Target="../media/image59.wmf"/><Relationship Id="rId1" Type="http://schemas.openxmlformats.org/officeDocument/2006/relationships/image" Target="../media/image55.wmf"/><Relationship Id="rId6" Type="http://schemas.openxmlformats.org/officeDocument/2006/relationships/image" Target="../media/image61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image" Target="../media/image59.wmf"/><Relationship Id="rId1" Type="http://schemas.openxmlformats.org/officeDocument/2006/relationships/image" Target="../media/image55.wmf"/><Relationship Id="rId6" Type="http://schemas.openxmlformats.org/officeDocument/2006/relationships/image" Target="../media/image64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59.wmf"/><Relationship Id="rId1" Type="http://schemas.openxmlformats.org/officeDocument/2006/relationships/image" Target="../media/image55.wmf"/><Relationship Id="rId6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59.wmf"/><Relationship Id="rId1" Type="http://schemas.openxmlformats.org/officeDocument/2006/relationships/image" Target="../media/image55.wmf"/><Relationship Id="rId6" Type="http://schemas.openxmlformats.org/officeDocument/2006/relationships/image" Target="../media/image62.wmf"/><Relationship Id="rId5" Type="http://schemas.openxmlformats.org/officeDocument/2006/relationships/image" Target="../media/image67.wmf"/><Relationship Id="rId4" Type="http://schemas.openxmlformats.org/officeDocument/2006/relationships/image" Target="../media/image5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68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68.wmf"/><Relationship Id="rId4" Type="http://schemas.openxmlformats.org/officeDocument/2006/relationships/image" Target="../media/image7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7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51.wmf"/><Relationship Id="rId2" Type="http://schemas.openxmlformats.org/officeDocument/2006/relationships/image" Target="../media/image77.wmf"/><Relationship Id="rId1" Type="http://schemas.openxmlformats.org/officeDocument/2006/relationships/image" Target="../media/image68.wmf"/><Relationship Id="rId6" Type="http://schemas.openxmlformats.org/officeDocument/2006/relationships/image" Target="../media/image50.wmf"/><Relationship Id="rId5" Type="http://schemas.openxmlformats.org/officeDocument/2006/relationships/image" Target="../media/image67.wmf"/><Relationship Id="rId4" Type="http://schemas.openxmlformats.org/officeDocument/2006/relationships/image" Target="../media/image7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51.wmf"/><Relationship Id="rId2" Type="http://schemas.openxmlformats.org/officeDocument/2006/relationships/image" Target="../media/image77.wmf"/><Relationship Id="rId1" Type="http://schemas.openxmlformats.org/officeDocument/2006/relationships/image" Target="../media/image68.wmf"/><Relationship Id="rId6" Type="http://schemas.openxmlformats.org/officeDocument/2006/relationships/image" Target="../media/image50.wmf"/><Relationship Id="rId5" Type="http://schemas.openxmlformats.org/officeDocument/2006/relationships/image" Target="../media/image67.wmf"/><Relationship Id="rId4" Type="http://schemas.openxmlformats.org/officeDocument/2006/relationships/image" Target="../media/image79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8.wmf"/><Relationship Id="rId7" Type="http://schemas.openxmlformats.org/officeDocument/2006/relationships/image" Target="../media/image51.wmf"/><Relationship Id="rId2" Type="http://schemas.openxmlformats.org/officeDocument/2006/relationships/image" Target="../media/image77.wmf"/><Relationship Id="rId1" Type="http://schemas.openxmlformats.org/officeDocument/2006/relationships/image" Target="../media/image68.wmf"/><Relationship Id="rId6" Type="http://schemas.openxmlformats.org/officeDocument/2006/relationships/image" Target="../media/image50.wmf"/><Relationship Id="rId5" Type="http://schemas.openxmlformats.org/officeDocument/2006/relationships/image" Target="../media/image67.wmf"/><Relationship Id="rId4" Type="http://schemas.openxmlformats.org/officeDocument/2006/relationships/image" Target="../media/image7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68.wmf"/><Relationship Id="rId4" Type="http://schemas.openxmlformats.org/officeDocument/2006/relationships/image" Target="../media/image8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79.wmf"/><Relationship Id="rId2" Type="http://schemas.openxmlformats.org/officeDocument/2006/relationships/image" Target="../media/image50.wmf"/><Relationship Id="rId1" Type="http://schemas.openxmlformats.org/officeDocument/2006/relationships/image" Target="../media/image68.wmf"/><Relationship Id="rId6" Type="http://schemas.openxmlformats.org/officeDocument/2006/relationships/image" Target="../media/image78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51.wmf"/><Relationship Id="rId7" Type="http://schemas.openxmlformats.org/officeDocument/2006/relationships/image" Target="../media/image79.wmf"/><Relationship Id="rId2" Type="http://schemas.openxmlformats.org/officeDocument/2006/relationships/image" Target="../media/image50.wmf"/><Relationship Id="rId1" Type="http://schemas.openxmlformats.org/officeDocument/2006/relationships/image" Target="../media/image68.wmf"/><Relationship Id="rId6" Type="http://schemas.openxmlformats.org/officeDocument/2006/relationships/image" Target="../media/image78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68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50.wmf"/><Relationship Id="rId7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68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51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50.wmf"/><Relationship Id="rId7" Type="http://schemas.openxmlformats.org/officeDocument/2006/relationships/image" Target="../media/image87.wmf"/><Relationship Id="rId2" Type="http://schemas.openxmlformats.org/officeDocument/2006/relationships/image" Target="../media/image84.wmf"/><Relationship Id="rId1" Type="http://schemas.openxmlformats.org/officeDocument/2006/relationships/image" Target="../media/image68.wmf"/><Relationship Id="rId6" Type="http://schemas.openxmlformats.org/officeDocument/2006/relationships/image" Target="../media/image86.wmf"/><Relationship Id="rId11" Type="http://schemas.openxmlformats.org/officeDocument/2006/relationships/image" Target="../media/image91.wmf"/><Relationship Id="rId5" Type="http://schemas.openxmlformats.org/officeDocument/2006/relationships/image" Target="../media/image85.wmf"/><Relationship Id="rId10" Type="http://schemas.openxmlformats.org/officeDocument/2006/relationships/image" Target="../media/image90.wmf"/><Relationship Id="rId4" Type="http://schemas.openxmlformats.org/officeDocument/2006/relationships/image" Target="../media/image51.wmf"/><Relationship Id="rId9" Type="http://schemas.openxmlformats.org/officeDocument/2006/relationships/image" Target="../media/image89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4.wmf"/><Relationship Id="rId1" Type="http://schemas.openxmlformats.org/officeDocument/2006/relationships/image" Target="../media/image68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3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3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93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106.wmf"/><Relationship Id="rId1" Type="http://schemas.openxmlformats.org/officeDocument/2006/relationships/image" Target="../media/image93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110.wmf"/><Relationship Id="rId2" Type="http://schemas.openxmlformats.org/officeDocument/2006/relationships/image" Target="../media/image106.wmf"/><Relationship Id="rId1" Type="http://schemas.openxmlformats.org/officeDocument/2006/relationships/image" Target="../media/image93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13.wmf"/><Relationship Id="rId7" Type="http://schemas.openxmlformats.org/officeDocument/2006/relationships/image" Target="../media/image108.wmf"/><Relationship Id="rId2" Type="http://schemas.openxmlformats.org/officeDocument/2006/relationships/image" Target="../media/image112.wmf"/><Relationship Id="rId1" Type="http://schemas.openxmlformats.org/officeDocument/2006/relationships/image" Target="../media/image93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Relationship Id="rId9" Type="http://schemas.openxmlformats.org/officeDocument/2006/relationships/image" Target="../media/image110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13.wmf"/><Relationship Id="rId7" Type="http://schemas.openxmlformats.org/officeDocument/2006/relationships/image" Target="../media/image108.wmf"/><Relationship Id="rId2" Type="http://schemas.openxmlformats.org/officeDocument/2006/relationships/image" Target="../media/image112.wmf"/><Relationship Id="rId1" Type="http://schemas.openxmlformats.org/officeDocument/2006/relationships/image" Target="../media/image93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Relationship Id="rId9" Type="http://schemas.openxmlformats.org/officeDocument/2006/relationships/image" Target="../media/image110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93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16.wmf"/><Relationship Id="rId7" Type="http://schemas.openxmlformats.org/officeDocument/2006/relationships/image" Target="../media/image109.wmf"/><Relationship Id="rId2" Type="http://schemas.openxmlformats.org/officeDocument/2006/relationships/image" Target="../media/image115.wmf"/><Relationship Id="rId1" Type="http://schemas.openxmlformats.org/officeDocument/2006/relationships/image" Target="../media/image93.wmf"/><Relationship Id="rId6" Type="http://schemas.openxmlformats.org/officeDocument/2006/relationships/image" Target="../media/image108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16.wmf"/><Relationship Id="rId7" Type="http://schemas.openxmlformats.org/officeDocument/2006/relationships/image" Target="../media/image109.wmf"/><Relationship Id="rId2" Type="http://schemas.openxmlformats.org/officeDocument/2006/relationships/image" Target="../media/image115.wmf"/><Relationship Id="rId1" Type="http://schemas.openxmlformats.org/officeDocument/2006/relationships/image" Target="../media/image93.wmf"/><Relationship Id="rId6" Type="http://schemas.openxmlformats.org/officeDocument/2006/relationships/image" Target="../media/image108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20.wmf"/><Relationship Id="rId7" Type="http://schemas.openxmlformats.org/officeDocument/2006/relationships/image" Target="../media/image108.wmf"/><Relationship Id="rId2" Type="http://schemas.openxmlformats.org/officeDocument/2006/relationships/image" Target="../media/image119.wmf"/><Relationship Id="rId1" Type="http://schemas.openxmlformats.org/officeDocument/2006/relationships/image" Target="../media/image93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image" Target="../media/image110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93.wmf"/><Relationship Id="rId4" Type="http://schemas.openxmlformats.org/officeDocument/2006/relationships/image" Target="../media/image126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4.wmf"/><Relationship Id="rId1" Type="http://schemas.openxmlformats.org/officeDocument/2006/relationships/image" Target="../media/image93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6.wmf"/><Relationship Id="rId7" Type="http://schemas.openxmlformats.org/officeDocument/2006/relationships/image" Target="../media/image133.wmf"/><Relationship Id="rId2" Type="http://schemas.openxmlformats.org/officeDocument/2006/relationships/image" Target="../media/image124.wmf"/><Relationship Id="rId1" Type="http://schemas.openxmlformats.org/officeDocument/2006/relationships/image" Target="../media/image93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6.wmf"/><Relationship Id="rId7" Type="http://schemas.openxmlformats.org/officeDocument/2006/relationships/image" Target="../media/image137.wmf"/><Relationship Id="rId2" Type="http://schemas.openxmlformats.org/officeDocument/2006/relationships/image" Target="../media/image124.wmf"/><Relationship Id="rId1" Type="http://schemas.openxmlformats.org/officeDocument/2006/relationships/image" Target="../media/image93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Relationship Id="rId9" Type="http://schemas.openxmlformats.org/officeDocument/2006/relationships/image" Target="../media/image160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154.wmf"/><Relationship Id="rId7" Type="http://schemas.openxmlformats.org/officeDocument/2006/relationships/image" Target="../media/image160.wmf"/><Relationship Id="rId2" Type="http://schemas.openxmlformats.org/officeDocument/2006/relationships/image" Target="../media/image153.wmf"/><Relationship Id="rId1" Type="http://schemas.openxmlformats.org/officeDocument/2006/relationships/image" Target="../media/image161.wmf"/><Relationship Id="rId6" Type="http://schemas.openxmlformats.org/officeDocument/2006/relationships/image" Target="../media/image159.wmf"/><Relationship Id="rId11" Type="http://schemas.openxmlformats.org/officeDocument/2006/relationships/image" Target="../media/image165.wmf"/><Relationship Id="rId5" Type="http://schemas.openxmlformats.org/officeDocument/2006/relationships/image" Target="../media/image157.wmf"/><Relationship Id="rId10" Type="http://schemas.openxmlformats.org/officeDocument/2006/relationships/image" Target="../media/image164.wmf"/><Relationship Id="rId4" Type="http://schemas.openxmlformats.org/officeDocument/2006/relationships/image" Target="../media/image156.wmf"/><Relationship Id="rId9" Type="http://schemas.openxmlformats.org/officeDocument/2006/relationships/image" Target="../media/image163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image" Target="../media/image156.wmf"/><Relationship Id="rId7" Type="http://schemas.openxmlformats.org/officeDocument/2006/relationships/image" Target="../media/image167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66.wmf"/><Relationship Id="rId11" Type="http://schemas.openxmlformats.org/officeDocument/2006/relationships/image" Target="../media/image171.wmf"/><Relationship Id="rId5" Type="http://schemas.openxmlformats.org/officeDocument/2006/relationships/image" Target="../media/image160.wmf"/><Relationship Id="rId10" Type="http://schemas.openxmlformats.org/officeDocument/2006/relationships/image" Target="../media/image170.wmf"/><Relationship Id="rId4" Type="http://schemas.openxmlformats.org/officeDocument/2006/relationships/image" Target="../media/image159.wmf"/><Relationship Id="rId9" Type="http://schemas.openxmlformats.org/officeDocument/2006/relationships/image" Target="../media/image169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56.wmf"/><Relationship Id="rId7" Type="http://schemas.openxmlformats.org/officeDocument/2006/relationships/image" Target="../media/image164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60.wmf"/><Relationship Id="rId11" Type="http://schemas.openxmlformats.org/officeDocument/2006/relationships/image" Target="../media/image173.wmf"/><Relationship Id="rId5" Type="http://schemas.openxmlformats.org/officeDocument/2006/relationships/image" Target="../media/image159.wmf"/><Relationship Id="rId10" Type="http://schemas.openxmlformats.org/officeDocument/2006/relationships/image" Target="../media/image171.wmf"/><Relationship Id="rId4" Type="http://schemas.openxmlformats.org/officeDocument/2006/relationships/image" Target="../media/image157.wmf"/><Relationship Id="rId9" Type="http://schemas.openxmlformats.org/officeDocument/2006/relationships/image" Target="../media/image172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7" Type="http://schemas.openxmlformats.org/officeDocument/2006/relationships/image" Target="../media/image177.wmf"/><Relationship Id="rId2" Type="http://schemas.openxmlformats.org/officeDocument/2006/relationships/image" Target="../media/image174.wmf"/><Relationship Id="rId1" Type="http://schemas.openxmlformats.org/officeDocument/2006/relationships/image" Target="../media/image145.wmf"/><Relationship Id="rId6" Type="http://schemas.openxmlformats.org/officeDocument/2006/relationships/image" Target="../media/image160.wmf"/><Relationship Id="rId5" Type="http://schemas.openxmlformats.org/officeDocument/2006/relationships/image" Target="../media/image176.wmf"/><Relationship Id="rId4" Type="http://schemas.openxmlformats.org/officeDocument/2006/relationships/image" Target="../media/image151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180.wmf"/><Relationship Id="rId7" Type="http://schemas.openxmlformats.org/officeDocument/2006/relationships/image" Target="../media/image11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6" Type="http://schemas.openxmlformats.org/officeDocument/2006/relationships/image" Target="../media/image109.wmf"/><Relationship Id="rId11" Type="http://schemas.openxmlformats.org/officeDocument/2006/relationships/image" Target="../media/image182.wmf"/><Relationship Id="rId5" Type="http://schemas.openxmlformats.org/officeDocument/2006/relationships/image" Target="../media/image108.wmf"/><Relationship Id="rId10" Type="http://schemas.openxmlformats.org/officeDocument/2006/relationships/image" Target="../media/image91.wmf"/><Relationship Id="rId4" Type="http://schemas.openxmlformats.org/officeDocument/2006/relationships/image" Target="../media/image181.wmf"/><Relationship Id="rId9" Type="http://schemas.openxmlformats.org/officeDocument/2006/relationships/image" Target="../media/image9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7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53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04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16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29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9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45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9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90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12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21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1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34.png"/><Relationship Id="rId9" Type="http://schemas.openxmlformats.org/officeDocument/2006/relationships/image" Target="../media/image30.wmf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2.wmf"/><Relationship Id="rId18" Type="http://schemas.openxmlformats.org/officeDocument/2006/relationships/image" Target="../media/image37.wmf"/><Relationship Id="rId3" Type="http://schemas.openxmlformats.org/officeDocument/2006/relationships/image" Target="../media/image33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34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9.bin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38.png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30.wmf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34.png"/><Relationship Id="rId15" Type="http://schemas.openxmlformats.org/officeDocument/2006/relationships/image" Target="../media/image40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33.png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0.bin"/><Relationship Id="rId22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59.bin"/><Relationship Id="rId18" Type="http://schemas.openxmlformats.org/officeDocument/2006/relationships/oleObject" Target="../embeddings/oleObject62.bin"/><Relationship Id="rId3" Type="http://schemas.openxmlformats.org/officeDocument/2006/relationships/image" Target="../media/image38.png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30.wmf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4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34.png"/><Relationship Id="rId15" Type="http://schemas.openxmlformats.org/officeDocument/2006/relationships/image" Target="../media/image40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33.png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0.bin"/><Relationship Id="rId22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24.wmf"/><Relationship Id="rId3" Type="http://schemas.openxmlformats.org/officeDocument/2006/relationships/image" Target="../media/image38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23.wmf"/><Relationship Id="rId5" Type="http://schemas.openxmlformats.org/officeDocument/2006/relationships/image" Target="../media/image41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7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80.bin"/><Relationship Id="rId3" Type="http://schemas.openxmlformats.org/officeDocument/2006/relationships/image" Target="../media/image38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76.bin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12.wmf"/><Relationship Id="rId5" Type="http://schemas.openxmlformats.org/officeDocument/2006/relationships/image" Target="../media/image41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7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89.bin"/><Relationship Id="rId3" Type="http://schemas.openxmlformats.org/officeDocument/2006/relationships/image" Target="../media/image38.png"/><Relationship Id="rId21" Type="http://schemas.openxmlformats.org/officeDocument/2006/relationships/image" Target="../media/image42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23.wmf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87.bin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42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15.bin"/><Relationship Id="rId3" Type="http://schemas.openxmlformats.org/officeDocument/2006/relationships/image" Target="../media/image38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23.wmf"/><Relationship Id="rId5" Type="http://schemas.openxmlformats.org/officeDocument/2006/relationships/image" Target="../media/image41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1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23.bin"/><Relationship Id="rId3" Type="http://schemas.openxmlformats.org/officeDocument/2006/relationships/image" Target="../media/image38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2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23.wmf"/><Relationship Id="rId5" Type="http://schemas.openxmlformats.org/officeDocument/2006/relationships/image" Target="../media/image41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oleObject" Target="../embeddings/oleObject128.bin"/><Relationship Id="rId18" Type="http://schemas.openxmlformats.org/officeDocument/2006/relationships/oleObject" Target="../embeddings/oleObject131.bin"/><Relationship Id="rId3" Type="http://schemas.openxmlformats.org/officeDocument/2006/relationships/image" Target="../media/image38.png"/><Relationship Id="rId21" Type="http://schemas.openxmlformats.org/officeDocument/2006/relationships/image" Target="../media/image37.wmf"/><Relationship Id="rId7" Type="http://schemas.openxmlformats.org/officeDocument/2006/relationships/image" Target="../media/image31.wmf"/><Relationship Id="rId12" Type="http://schemas.openxmlformats.org/officeDocument/2006/relationships/image" Target="../media/image52.png"/><Relationship Id="rId17" Type="http://schemas.openxmlformats.org/officeDocument/2006/relationships/oleObject" Target="../embeddings/oleObject13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1.wmf"/><Relationship Id="rId20" Type="http://schemas.openxmlformats.org/officeDocument/2006/relationships/oleObject" Target="../embeddings/oleObject132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24.wmf"/><Relationship Id="rId5" Type="http://schemas.openxmlformats.org/officeDocument/2006/relationships/image" Target="../media/image32.wmf"/><Relationship Id="rId15" Type="http://schemas.openxmlformats.org/officeDocument/2006/relationships/oleObject" Target="../embeddings/oleObject129.bin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23.wmf"/><Relationship Id="rId14" Type="http://schemas.openxmlformats.org/officeDocument/2006/relationships/image" Target="../media/image5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24.wmf"/><Relationship Id="rId18" Type="http://schemas.openxmlformats.org/officeDocument/2006/relationships/image" Target="../media/image51.wmf"/><Relationship Id="rId3" Type="http://schemas.openxmlformats.org/officeDocument/2006/relationships/image" Target="../media/image38.png"/><Relationship Id="rId21" Type="http://schemas.openxmlformats.org/officeDocument/2006/relationships/image" Target="../media/image37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37.bin"/><Relationship Id="rId17" Type="http://schemas.openxmlformats.org/officeDocument/2006/relationships/oleObject" Target="../embeddings/oleObject13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0.wmf"/><Relationship Id="rId20" Type="http://schemas.openxmlformats.org/officeDocument/2006/relationships/oleObject" Target="../embeddings/oleObject141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23.wmf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138.bin"/><Relationship Id="rId10" Type="http://schemas.openxmlformats.org/officeDocument/2006/relationships/oleObject" Target="../embeddings/oleObject136.bin"/><Relationship Id="rId19" Type="http://schemas.openxmlformats.org/officeDocument/2006/relationships/oleObject" Target="../embeddings/oleObject140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31.wmf"/><Relationship Id="rId1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24.wmf"/><Relationship Id="rId18" Type="http://schemas.openxmlformats.org/officeDocument/2006/relationships/image" Target="../media/image51.wmf"/><Relationship Id="rId3" Type="http://schemas.openxmlformats.org/officeDocument/2006/relationships/image" Target="../media/image38.png"/><Relationship Id="rId21" Type="http://schemas.openxmlformats.org/officeDocument/2006/relationships/image" Target="../media/image53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46.bin"/><Relationship Id="rId17" Type="http://schemas.openxmlformats.org/officeDocument/2006/relationships/oleObject" Target="../embeddings/oleObject14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0.wmf"/><Relationship Id="rId20" Type="http://schemas.openxmlformats.org/officeDocument/2006/relationships/oleObject" Target="../embeddings/oleObject150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23.wmf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147.bin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145.bin"/><Relationship Id="rId19" Type="http://schemas.openxmlformats.org/officeDocument/2006/relationships/oleObject" Target="../embeddings/oleObject149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31.wmf"/><Relationship Id="rId14" Type="http://schemas.openxmlformats.org/officeDocument/2006/relationships/image" Target="../media/image52.png"/><Relationship Id="rId22" Type="http://schemas.openxmlformats.org/officeDocument/2006/relationships/oleObject" Target="../embeddings/oleObject15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156.bin"/><Relationship Id="rId3" Type="http://schemas.openxmlformats.org/officeDocument/2006/relationships/image" Target="../media/image33.png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56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5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13" Type="http://schemas.openxmlformats.org/officeDocument/2006/relationships/oleObject" Target="../embeddings/oleObject161.bin"/><Relationship Id="rId18" Type="http://schemas.openxmlformats.org/officeDocument/2006/relationships/oleObject" Target="../embeddings/oleObject164.bin"/><Relationship Id="rId3" Type="http://schemas.openxmlformats.org/officeDocument/2006/relationships/image" Target="../media/image38.png"/><Relationship Id="rId7" Type="http://schemas.openxmlformats.org/officeDocument/2006/relationships/image" Target="../media/image59.wmf"/><Relationship Id="rId12" Type="http://schemas.openxmlformats.org/officeDocument/2006/relationships/image" Target="../media/image50.wmf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6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8.bin"/><Relationship Id="rId11" Type="http://schemas.openxmlformats.org/officeDocument/2006/relationships/oleObject" Target="../embeddings/oleObject160.bin"/><Relationship Id="rId5" Type="http://schemas.openxmlformats.org/officeDocument/2006/relationships/image" Target="../media/image55.wmf"/><Relationship Id="rId15" Type="http://schemas.openxmlformats.org/officeDocument/2006/relationships/oleObject" Target="../embeddings/oleObject162.bin"/><Relationship Id="rId10" Type="http://schemas.openxmlformats.org/officeDocument/2006/relationships/image" Target="../media/image52.png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60.wmf"/><Relationship Id="rId1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oleObject" Target="../embeddings/oleObject169.bin"/><Relationship Id="rId18" Type="http://schemas.openxmlformats.org/officeDocument/2006/relationships/oleObject" Target="../embeddings/oleObject172.bin"/><Relationship Id="rId3" Type="http://schemas.openxmlformats.org/officeDocument/2006/relationships/image" Target="../media/image38.png"/><Relationship Id="rId21" Type="http://schemas.openxmlformats.org/officeDocument/2006/relationships/image" Target="../media/image62.wmf"/><Relationship Id="rId7" Type="http://schemas.openxmlformats.org/officeDocument/2006/relationships/image" Target="../media/image59.wmf"/><Relationship Id="rId12" Type="http://schemas.openxmlformats.org/officeDocument/2006/relationships/image" Target="../media/image50.wmf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1.bin"/><Relationship Id="rId20" Type="http://schemas.openxmlformats.org/officeDocument/2006/relationships/oleObject" Target="../embeddings/oleObject173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66.bin"/><Relationship Id="rId11" Type="http://schemas.openxmlformats.org/officeDocument/2006/relationships/oleObject" Target="../embeddings/oleObject168.bin"/><Relationship Id="rId5" Type="http://schemas.openxmlformats.org/officeDocument/2006/relationships/image" Target="../media/image55.wmf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52.png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63.wmf"/><Relationship Id="rId1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oleObject" Target="../embeddings/oleObject178.bin"/><Relationship Id="rId3" Type="http://schemas.openxmlformats.org/officeDocument/2006/relationships/image" Target="../media/image38.png"/><Relationship Id="rId7" Type="http://schemas.openxmlformats.org/officeDocument/2006/relationships/image" Target="../media/image59.wmf"/><Relationship Id="rId12" Type="http://schemas.openxmlformats.org/officeDocument/2006/relationships/image" Target="../media/image51.wmf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80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75.bin"/><Relationship Id="rId11" Type="http://schemas.openxmlformats.org/officeDocument/2006/relationships/oleObject" Target="../embeddings/oleObject177.bin"/><Relationship Id="rId5" Type="http://schemas.openxmlformats.org/officeDocument/2006/relationships/image" Target="../media/image55.wmf"/><Relationship Id="rId15" Type="http://schemas.openxmlformats.org/officeDocument/2006/relationships/image" Target="../media/image66.wmf"/><Relationship Id="rId10" Type="http://schemas.openxmlformats.org/officeDocument/2006/relationships/image" Target="../media/image50.wmf"/><Relationship Id="rId4" Type="http://schemas.openxmlformats.org/officeDocument/2006/relationships/oleObject" Target="../embeddings/oleObject174.bin"/><Relationship Id="rId9" Type="http://schemas.openxmlformats.org/officeDocument/2006/relationships/oleObject" Target="../embeddings/oleObject176.bin"/><Relationship Id="rId14" Type="http://schemas.openxmlformats.org/officeDocument/2006/relationships/oleObject" Target="../embeddings/oleObject17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oleObject" Target="../embeddings/oleObject185.bin"/><Relationship Id="rId3" Type="http://schemas.openxmlformats.org/officeDocument/2006/relationships/image" Target="../media/image38.png"/><Relationship Id="rId7" Type="http://schemas.openxmlformats.org/officeDocument/2006/relationships/image" Target="../media/image59.wmf"/><Relationship Id="rId12" Type="http://schemas.openxmlformats.org/officeDocument/2006/relationships/image" Target="../media/image51.wmf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87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82.bin"/><Relationship Id="rId11" Type="http://schemas.openxmlformats.org/officeDocument/2006/relationships/oleObject" Target="../embeddings/oleObject184.bin"/><Relationship Id="rId5" Type="http://schemas.openxmlformats.org/officeDocument/2006/relationships/image" Target="../media/image55.wmf"/><Relationship Id="rId15" Type="http://schemas.openxmlformats.org/officeDocument/2006/relationships/image" Target="../media/image67.wmf"/><Relationship Id="rId10" Type="http://schemas.openxmlformats.org/officeDocument/2006/relationships/image" Target="../media/image50.wmf"/><Relationship Id="rId4" Type="http://schemas.openxmlformats.org/officeDocument/2006/relationships/oleObject" Target="../embeddings/oleObject181.bin"/><Relationship Id="rId9" Type="http://schemas.openxmlformats.org/officeDocument/2006/relationships/oleObject" Target="../embeddings/oleObject183.bin"/><Relationship Id="rId14" Type="http://schemas.openxmlformats.org/officeDocument/2006/relationships/oleObject" Target="../embeddings/oleObject18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23.wmf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2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6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6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199.bin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5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97.bin"/><Relationship Id="rId14" Type="http://schemas.openxmlformats.org/officeDocument/2006/relationships/image" Target="../media/image7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204.bin"/><Relationship Id="rId5" Type="http://schemas.openxmlformats.org/officeDocument/2006/relationships/oleObject" Target="../embeddings/oleObject201.bin"/><Relationship Id="rId10" Type="http://schemas.openxmlformats.org/officeDocument/2006/relationships/image" Target="../media/image78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20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206.bin"/><Relationship Id="rId10" Type="http://schemas.openxmlformats.org/officeDocument/2006/relationships/image" Target="../media/image79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20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213.bin"/><Relationship Id="rId5" Type="http://schemas.openxmlformats.org/officeDocument/2006/relationships/oleObject" Target="../embeddings/oleObject210.bin"/><Relationship Id="rId10" Type="http://schemas.openxmlformats.org/officeDocument/2006/relationships/image" Target="../media/image79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21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52.png"/><Relationship Id="rId18" Type="http://schemas.openxmlformats.org/officeDocument/2006/relationships/oleObject" Target="../embeddings/oleObject221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67.wmf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20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5" Type="http://schemas.openxmlformats.org/officeDocument/2006/relationships/image" Target="../media/image50.wmf"/><Relationship Id="rId10" Type="http://schemas.openxmlformats.org/officeDocument/2006/relationships/image" Target="../media/image79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217.bin"/><Relationship Id="rId14" Type="http://schemas.openxmlformats.org/officeDocument/2006/relationships/oleObject" Target="../embeddings/oleObject21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52.png"/><Relationship Id="rId18" Type="http://schemas.openxmlformats.org/officeDocument/2006/relationships/oleObject" Target="../embeddings/oleObject229.bin"/><Relationship Id="rId3" Type="http://schemas.openxmlformats.org/officeDocument/2006/relationships/oleObject" Target="../embeddings/oleObject222.bin"/><Relationship Id="rId7" Type="http://schemas.openxmlformats.org/officeDocument/2006/relationships/oleObject" Target="../embeddings/oleObject224.bin"/><Relationship Id="rId12" Type="http://schemas.openxmlformats.org/officeDocument/2006/relationships/image" Target="../media/image67.wmf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28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226.bin"/><Relationship Id="rId5" Type="http://schemas.openxmlformats.org/officeDocument/2006/relationships/oleObject" Target="../embeddings/oleObject223.bin"/><Relationship Id="rId15" Type="http://schemas.openxmlformats.org/officeDocument/2006/relationships/image" Target="../media/image50.wmf"/><Relationship Id="rId10" Type="http://schemas.openxmlformats.org/officeDocument/2006/relationships/image" Target="../media/image79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225.bin"/><Relationship Id="rId14" Type="http://schemas.openxmlformats.org/officeDocument/2006/relationships/oleObject" Target="../embeddings/oleObject22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52.png"/><Relationship Id="rId18" Type="http://schemas.openxmlformats.org/officeDocument/2006/relationships/oleObject" Target="../embeddings/oleObject237.bin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2.bin"/><Relationship Id="rId12" Type="http://schemas.openxmlformats.org/officeDocument/2006/relationships/image" Target="../media/image67.wmf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6.bin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234.bin"/><Relationship Id="rId5" Type="http://schemas.openxmlformats.org/officeDocument/2006/relationships/oleObject" Target="../embeddings/oleObject231.bin"/><Relationship Id="rId15" Type="http://schemas.openxmlformats.org/officeDocument/2006/relationships/image" Target="../media/image50.wmf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238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233.bin"/><Relationship Id="rId14" Type="http://schemas.openxmlformats.org/officeDocument/2006/relationships/oleObject" Target="../embeddings/oleObject23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3" Type="http://schemas.openxmlformats.org/officeDocument/2006/relationships/oleObject" Target="../embeddings/oleObject239.bin"/><Relationship Id="rId7" Type="http://schemas.openxmlformats.org/officeDocument/2006/relationships/image" Target="../media/image50.wmf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40.bin"/><Relationship Id="rId11" Type="http://schemas.openxmlformats.org/officeDocument/2006/relationships/oleObject" Target="../embeddings/oleObject243.bin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242.bin"/><Relationship Id="rId4" Type="http://schemas.openxmlformats.org/officeDocument/2006/relationships/image" Target="../media/image68.wmf"/><Relationship Id="rId9" Type="http://schemas.openxmlformats.org/officeDocument/2006/relationships/image" Target="../media/image5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13" Type="http://schemas.openxmlformats.org/officeDocument/2006/relationships/oleObject" Target="../embeddings/oleObject249.bin"/><Relationship Id="rId18" Type="http://schemas.openxmlformats.org/officeDocument/2006/relationships/image" Target="../media/image79.wmf"/><Relationship Id="rId3" Type="http://schemas.openxmlformats.org/officeDocument/2006/relationships/oleObject" Target="../embeddings/oleObject244.bin"/><Relationship Id="rId7" Type="http://schemas.openxmlformats.org/officeDocument/2006/relationships/image" Target="../media/image50.wmf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25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45.bin"/><Relationship Id="rId11" Type="http://schemas.openxmlformats.org/officeDocument/2006/relationships/oleObject" Target="../embeddings/oleObject248.bin"/><Relationship Id="rId5" Type="http://schemas.openxmlformats.org/officeDocument/2006/relationships/image" Target="../media/image52.png"/><Relationship Id="rId15" Type="http://schemas.openxmlformats.org/officeDocument/2006/relationships/oleObject" Target="../embeddings/oleObject250.bin"/><Relationship Id="rId10" Type="http://schemas.openxmlformats.org/officeDocument/2006/relationships/oleObject" Target="../embeddings/oleObject247.bin"/><Relationship Id="rId4" Type="http://schemas.openxmlformats.org/officeDocument/2006/relationships/image" Target="../media/image68.wmf"/><Relationship Id="rId9" Type="http://schemas.openxmlformats.org/officeDocument/2006/relationships/image" Target="../media/image51.wmf"/><Relationship Id="rId14" Type="http://schemas.openxmlformats.org/officeDocument/2006/relationships/image" Target="../media/image8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4.bin"/><Relationship Id="rId13" Type="http://schemas.openxmlformats.org/officeDocument/2006/relationships/oleObject" Target="../embeddings/oleObject257.bin"/><Relationship Id="rId18" Type="http://schemas.openxmlformats.org/officeDocument/2006/relationships/image" Target="../media/image79.wmf"/><Relationship Id="rId3" Type="http://schemas.openxmlformats.org/officeDocument/2006/relationships/oleObject" Target="../embeddings/oleObject252.bin"/><Relationship Id="rId7" Type="http://schemas.openxmlformats.org/officeDocument/2006/relationships/image" Target="../media/image50.wmf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25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8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53.bin"/><Relationship Id="rId11" Type="http://schemas.openxmlformats.org/officeDocument/2006/relationships/oleObject" Target="../embeddings/oleObject256.bin"/><Relationship Id="rId5" Type="http://schemas.openxmlformats.org/officeDocument/2006/relationships/image" Target="../media/image52.png"/><Relationship Id="rId15" Type="http://schemas.openxmlformats.org/officeDocument/2006/relationships/oleObject" Target="../embeddings/oleObject258.bin"/><Relationship Id="rId10" Type="http://schemas.openxmlformats.org/officeDocument/2006/relationships/oleObject" Target="../embeddings/oleObject255.bin"/><Relationship Id="rId19" Type="http://schemas.openxmlformats.org/officeDocument/2006/relationships/oleObject" Target="../embeddings/oleObject260.bin"/><Relationship Id="rId4" Type="http://schemas.openxmlformats.org/officeDocument/2006/relationships/image" Target="../media/image68.wmf"/><Relationship Id="rId9" Type="http://schemas.openxmlformats.org/officeDocument/2006/relationships/image" Target="../media/image51.wmf"/><Relationship Id="rId14" Type="http://schemas.openxmlformats.org/officeDocument/2006/relationships/image" Target="../media/image8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3.bin"/><Relationship Id="rId13" Type="http://schemas.openxmlformats.org/officeDocument/2006/relationships/oleObject" Target="../embeddings/oleObject266.bin"/><Relationship Id="rId3" Type="http://schemas.openxmlformats.org/officeDocument/2006/relationships/oleObject" Target="../embeddings/oleObject261.bin"/><Relationship Id="rId7" Type="http://schemas.openxmlformats.org/officeDocument/2006/relationships/image" Target="../media/image50.wmf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62.bin"/><Relationship Id="rId11" Type="http://schemas.openxmlformats.org/officeDocument/2006/relationships/oleObject" Target="../embeddings/oleObject265.bin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264.bin"/><Relationship Id="rId4" Type="http://schemas.openxmlformats.org/officeDocument/2006/relationships/image" Target="../media/image68.wmf"/><Relationship Id="rId9" Type="http://schemas.openxmlformats.org/officeDocument/2006/relationships/image" Target="../media/image51.wmf"/><Relationship Id="rId14" Type="http://schemas.openxmlformats.org/officeDocument/2006/relationships/image" Target="../media/image8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9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274.bin"/><Relationship Id="rId3" Type="http://schemas.openxmlformats.org/officeDocument/2006/relationships/oleObject" Target="../embeddings/oleObject267.bin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271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73.bin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4.wmf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268.bin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270.bin"/><Relationship Id="rId19" Type="http://schemas.openxmlformats.org/officeDocument/2006/relationships/image" Target="../media/image88.wmf"/><Relationship Id="rId4" Type="http://schemas.openxmlformats.org/officeDocument/2006/relationships/image" Target="../media/image68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27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7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282.bin"/><Relationship Id="rId3" Type="http://schemas.openxmlformats.org/officeDocument/2006/relationships/oleObject" Target="../embeddings/oleObject275.bin"/><Relationship Id="rId21" Type="http://schemas.openxmlformats.org/officeDocument/2006/relationships/image" Target="../media/image89.wmf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279.bin"/><Relationship Id="rId17" Type="http://schemas.openxmlformats.org/officeDocument/2006/relationships/image" Target="../media/image87.wmf"/><Relationship Id="rId25" Type="http://schemas.openxmlformats.org/officeDocument/2006/relationships/image" Target="../media/image9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81.bin"/><Relationship Id="rId20" Type="http://schemas.openxmlformats.org/officeDocument/2006/relationships/oleObject" Target="../embeddings/oleObject283.bin"/><Relationship Id="rId1" Type="http://schemas.openxmlformats.org/officeDocument/2006/relationships/vmlDrawing" Target="../drawings/vmlDrawing43.vml"/><Relationship Id="rId6" Type="http://schemas.openxmlformats.org/officeDocument/2006/relationships/image" Target="../media/image84.wmf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285.bin"/><Relationship Id="rId5" Type="http://schemas.openxmlformats.org/officeDocument/2006/relationships/oleObject" Target="../embeddings/oleObject276.bin"/><Relationship Id="rId15" Type="http://schemas.openxmlformats.org/officeDocument/2006/relationships/image" Target="../media/image86.wmf"/><Relationship Id="rId23" Type="http://schemas.openxmlformats.org/officeDocument/2006/relationships/image" Target="../media/image90.wmf"/><Relationship Id="rId10" Type="http://schemas.openxmlformats.org/officeDocument/2006/relationships/oleObject" Target="../embeddings/oleObject278.bin"/><Relationship Id="rId19" Type="http://schemas.openxmlformats.org/officeDocument/2006/relationships/image" Target="../media/image88.wmf"/><Relationship Id="rId4" Type="http://schemas.openxmlformats.org/officeDocument/2006/relationships/image" Target="../media/image68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280.bin"/><Relationship Id="rId22" Type="http://schemas.openxmlformats.org/officeDocument/2006/relationships/oleObject" Target="../embeddings/oleObject28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8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293.bin"/><Relationship Id="rId3" Type="http://schemas.openxmlformats.org/officeDocument/2006/relationships/oleObject" Target="../embeddings/oleObject286.bin"/><Relationship Id="rId21" Type="http://schemas.openxmlformats.org/officeDocument/2006/relationships/image" Target="../media/image92.wmf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290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92.bin"/><Relationship Id="rId20" Type="http://schemas.openxmlformats.org/officeDocument/2006/relationships/oleObject" Target="../embeddings/oleObject294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84.wmf"/><Relationship Id="rId11" Type="http://schemas.openxmlformats.org/officeDocument/2006/relationships/image" Target="../media/image87.wmf"/><Relationship Id="rId5" Type="http://schemas.openxmlformats.org/officeDocument/2006/relationships/oleObject" Target="../embeddings/oleObject287.bin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289.bin"/><Relationship Id="rId19" Type="http://schemas.openxmlformats.org/officeDocument/2006/relationships/image" Target="../media/image91.wmf"/><Relationship Id="rId4" Type="http://schemas.openxmlformats.org/officeDocument/2006/relationships/image" Target="../media/image68.wmf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29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299.bin"/><Relationship Id="rId5" Type="http://schemas.openxmlformats.org/officeDocument/2006/relationships/oleObject" Target="../embeddings/oleObject296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29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305.bin"/><Relationship Id="rId3" Type="http://schemas.openxmlformats.org/officeDocument/2006/relationships/oleObject" Target="../embeddings/oleObject300.bin"/><Relationship Id="rId7" Type="http://schemas.openxmlformats.org/officeDocument/2006/relationships/oleObject" Target="../embeddings/oleObject302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304.bin"/><Relationship Id="rId5" Type="http://schemas.openxmlformats.org/officeDocument/2006/relationships/oleObject" Target="../embeddings/oleObject301.bin"/><Relationship Id="rId10" Type="http://schemas.openxmlformats.org/officeDocument/2006/relationships/image" Target="../media/image100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03.bin"/><Relationship Id="rId14" Type="http://schemas.openxmlformats.org/officeDocument/2006/relationships/image" Target="../media/image102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306.bin"/><Relationship Id="rId7" Type="http://schemas.openxmlformats.org/officeDocument/2006/relationships/oleObject" Target="../embeddings/oleObject308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310.bin"/><Relationship Id="rId5" Type="http://schemas.openxmlformats.org/officeDocument/2006/relationships/oleObject" Target="../embeddings/oleObject307.bin"/><Relationship Id="rId10" Type="http://schemas.openxmlformats.org/officeDocument/2006/relationships/image" Target="../media/image104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0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311.bin"/><Relationship Id="rId7" Type="http://schemas.openxmlformats.org/officeDocument/2006/relationships/oleObject" Target="../embeddings/oleObject3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312.bin"/><Relationship Id="rId4" Type="http://schemas.openxmlformats.org/officeDocument/2006/relationships/image" Target="../media/image9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109.wmf"/><Relationship Id="rId3" Type="http://schemas.openxmlformats.org/officeDocument/2006/relationships/oleObject" Target="../embeddings/oleObject314.bin"/><Relationship Id="rId7" Type="http://schemas.openxmlformats.org/officeDocument/2006/relationships/oleObject" Target="../embeddings/oleObject316.bin"/><Relationship Id="rId12" Type="http://schemas.openxmlformats.org/officeDocument/2006/relationships/oleObject" Target="../embeddings/oleObject3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06.wmf"/><Relationship Id="rId11" Type="http://schemas.openxmlformats.org/officeDocument/2006/relationships/image" Target="../media/image108.wmf"/><Relationship Id="rId5" Type="http://schemas.openxmlformats.org/officeDocument/2006/relationships/oleObject" Target="../embeddings/oleObject315.bin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317.bin"/><Relationship Id="rId4" Type="http://schemas.openxmlformats.org/officeDocument/2006/relationships/image" Target="../media/image93.wmf"/><Relationship Id="rId9" Type="http://schemas.openxmlformats.org/officeDocument/2006/relationships/image" Target="../media/image52.png"/><Relationship Id="rId14" Type="http://schemas.openxmlformats.org/officeDocument/2006/relationships/oleObject" Target="../embeddings/oleObject31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108.wmf"/><Relationship Id="rId3" Type="http://schemas.openxmlformats.org/officeDocument/2006/relationships/oleObject" Target="../embeddings/oleObject320.bin"/><Relationship Id="rId7" Type="http://schemas.openxmlformats.org/officeDocument/2006/relationships/oleObject" Target="../embeddings/oleObject322.bin"/><Relationship Id="rId12" Type="http://schemas.openxmlformats.org/officeDocument/2006/relationships/oleObject" Target="../embeddings/oleObject324.bin"/><Relationship Id="rId17" Type="http://schemas.openxmlformats.org/officeDocument/2006/relationships/image" Target="../media/image11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26.bin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06.w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321.bin"/><Relationship Id="rId15" Type="http://schemas.openxmlformats.org/officeDocument/2006/relationships/image" Target="../media/image109.wmf"/><Relationship Id="rId10" Type="http://schemas.openxmlformats.org/officeDocument/2006/relationships/image" Target="../media/image111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23.bin"/><Relationship Id="rId14" Type="http://schemas.openxmlformats.org/officeDocument/2006/relationships/oleObject" Target="../embeddings/oleObject325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332.bin"/><Relationship Id="rId18" Type="http://schemas.openxmlformats.org/officeDocument/2006/relationships/oleObject" Target="../embeddings/oleObject334.bin"/><Relationship Id="rId3" Type="http://schemas.openxmlformats.org/officeDocument/2006/relationships/oleObject" Target="../embeddings/oleObject327.bin"/><Relationship Id="rId21" Type="http://schemas.openxmlformats.org/officeDocument/2006/relationships/image" Target="../media/image110.wmf"/><Relationship Id="rId7" Type="http://schemas.openxmlformats.org/officeDocument/2006/relationships/oleObject" Target="../embeddings/oleObject329.bin"/><Relationship Id="rId12" Type="http://schemas.openxmlformats.org/officeDocument/2006/relationships/image" Target="../media/image115.wmf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33.bin"/><Relationship Id="rId20" Type="http://schemas.openxmlformats.org/officeDocument/2006/relationships/oleObject" Target="../embeddings/oleObject335.bin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331.bin"/><Relationship Id="rId5" Type="http://schemas.openxmlformats.org/officeDocument/2006/relationships/oleObject" Target="../embeddings/oleObject328.bin"/><Relationship Id="rId15" Type="http://schemas.openxmlformats.org/officeDocument/2006/relationships/image" Target="../media/image52.png"/><Relationship Id="rId10" Type="http://schemas.openxmlformats.org/officeDocument/2006/relationships/image" Target="../media/image114.wmf"/><Relationship Id="rId19" Type="http://schemas.openxmlformats.org/officeDocument/2006/relationships/image" Target="../media/image109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30.bin"/><Relationship Id="rId14" Type="http://schemas.openxmlformats.org/officeDocument/2006/relationships/image" Target="../media/image116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341.bin"/><Relationship Id="rId18" Type="http://schemas.openxmlformats.org/officeDocument/2006/relationships/oleObject" Target="../embeddings/oleObject343.bin"/><Relationship Id="rId3" Type="http://schemas.openxmlformats.org/officeDocument/2006/relationships/oleObject" Target="../embeddings/oleObject336.bin"/><Relationship Id="rId21" Type="http://schemas.openxmlformats.org/officeDocument/2006/relationships/image" Target="../media/image110.wmf"/><Relationship Id="rId7" Type="http://schemas.openxmlformats.org/officeDocument/2006/relationships/oleObject" Target="../embeddings/oleObject338.bin"/><Relationship Id="rId12" Type="http://schemas.openxmlformats.org/officeDocument/2006/relationships/image" Target="../media/image115.wmf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42.bin"/><Relationship Id="rId20" Type="http://schemas.openxmlformats.org/officeDocument/2006/relationships/oleObject" Target="../embeddings/oleObject344.bin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340.bin"/><Relationship Id="rId5" Type="http://schemas.openxmlformats.org/officeDocument/2006/relationships/oleObject" Target="../embeddings/oleObject337.bin"/><Relationship Id="rId15" Type="http://schemas.openxmlformats.org/officeDocument/2006/relationships/image" Target="../media/image52.png"/><Relationship Id="rId10" Type="http://schemas.openxmlformats.org/officeDocument/2006/relationships/image" Target="../media/image114.wmf"/><Relationship Id="rId19" Type="http://schemas.openxmlformats.org/officeDocument/2006/relationships/image" Target="../media/image109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39.bin"/><Relationship Id="rId14" Type="http://schemas.openxmlformats.org/officeDocument/2006/relationships/image" Target="../media/image11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109.wmf"/><Relationship Id="rId3" Type="http://schemas.openxmlformats.org/officeDocument/2006/relationships/oleObject" Target="../embeddings/oleObject345.bin"/><Relationship Id="rId7" Type="http://schemas.openxmlformats.org/officeDocument/2006/relationships/oleObject" Target="../embeddings/oleObject347.bin"/><Relationship Id="rId12" Type="http://schemas.openxmlformats.org/officeDocument/2006/relationships/oleObject" Target="../embeddings/oleObject3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15.wmf"/><Relationship Id="rId11" Type="http://schemas.openxmlformats.org/officeDocument/2006/relationships/image" Target="../media/image108.wmf"/><Relationship Id="rId5" Type="http://schemas.openxmlformats.org/officeDocument/2006/relationships/oleObject" Target="../embeddings/oleObject346.bin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348.bin"/><Relationship Id="rId4" Type="http://schemas.openxmlformats.org/officeDocument/2006/relationships/image" Target="../media/image93.wmf"/><Relationship Id="rId9" Type="http://schemas.openxmlformats.org/officeDocument/2006/relationships/image" Target="../media/image52.png"/><Relationship Id="rId14" Type="http://schemas.openxmlformats.org/officeDocument/2006/relationships/oleObject" Target="../embeddings/oleObject350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52.png"/><Relationship Id="rId18" Type="http://schemas.openxmlformats.org/officeDocument/2006/relationships/oleObject" Target="../embeddings/oleObject358.bin"/><Relationship Id="rId3" Type="http://schemas.openxmlformats.org/officeDocument/2006/relationships/oleObject" Target="../embeddings/oleObject351.bin"/><Relationship Id="rId7" Type="http://schemas.openxmlformats.org/officeDocument/2006/relationships/oleObject" Target="../embeddings/oleObject353.bin"/><Relationship Id="rId12" Type="http://schemas.openxmlformats.org/officeDocument/2006/relationships/image" Target="../media/image118.wmf"/><Relationship Id="rId17" Type="http://schemas.openxmlformats.org/officeDocument/2006/relationships/image" Target="../media/image10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57.bin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355.bin"/><Relationship Id="rId5" Type="http://schemas.openxmlformats.org/officeDocument/2006/relationships/oleObject" Target="../embeddings/oleObject352.bin"/><Relationship Id="rId15" Type="http://schemas.openxmlformats.org/officeDocument/2006/relationships/image" Target="../media/image108.wmf"/><Relationship Id="rId10" Type="http://schemas.openxmlformats.org/officeDocument/2006/relationships/image" Target="../media/image117.wmf"/><Relationship Id="rId19" Type="http://schemas.openxmlformats.org/officeDocument/2006/relationships/image" Target="../media/image110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54.bin"/><Relationship Id="rId14" Type="http://schemas.openxmlformats.org/officeDocument/2006/relationships/oleObject" Target="../embeddings/oleObject35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52.png"/><Relationship Id="rId18" Type="http://schemas.openxmlformats.org/officeDocument/2006/relationships/oleObject" Target="../embeddings/oleObject366.bin"/><Relationship Id="rId3" Type="http://schemas.openxmlformats.org/officeDocument/2006/relationships/oleObject" Target="../embeddings/oleObject359.bin"/><Relationship Id="rId7" Type="http://schemas.openxmlformats.org/officeDocument/2006/relationships/oleObject" Target="../embeddings/oleObject361.bin"/><Relationship Id="rId12" Type="http://schemas.openxmlformats.org/officeDocument/2006/relationships/image" Target="../media/image118.wmf"/><Relationship Id="rId17" Type="http://schemas.openxmlformats.org/officeDocument/2006/relationships/image" Target="../media/image10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65.bin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363.bin"/><Relationship Id="rId5" Type="http://schemas.openxmlformats.org/officeDocument/2006/relationships/oleObject" Target="../embeddings/oleObject360.bin"/><Relationship Id="rId15" Type="http://schemas.openxmlformats.org/officeDocument/2006/relationships/image" Target="../media/image108.wmf"/><Relationship Id="rId10" Type="http://schemas.openxmlformats.org/officeDocument/2006/relationships/image" Target="../media/image117.wmf"/><Relationship Id="rId19" Type="http://schemas.openxmlformats.org/officeDocument/2006/relationships/image" Target="../media/image110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62.bin"/><Relationship Id="rId14" Type="http://schemas.openxmlformats.org/officeDocument/2006/relationships/oleObject" Target="../embeddings/oleObject36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372.bin"/><Relationship Id="rId18" Type="http://schemas.openxmlformats.org/officeDocument/2006/relationships/oleObject" Target="../embeddings/oleObject374.bin"/><Relationship Id="rId3" Type="http://schemas.openxmlformats.org/officeDocument/2006/relationships/oleObject" Target="../embeddings/oleObject367.bin"/><Relationship Id="rId21" Type="http://schemas.openxmlformats.org/officeDocument/2006/relationships/image" Target="../media/image110.wmf"/><Relationship Id="rId7" Type="http://schemas.openxmlformats.org/officeDocument/2006/relationships/oleObject" Target="../embeddings/oleObject369.bin"/><Relationship Id="rId12" Type="http://schemas.openxmlformats.org/officeDocument/2006/relationships/image" Target="../media/image122.wmf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3.bin"/><Relationship Id="rId20" Type="http://schemas.openxmlformats.org/officeDocument/2006/relationships/oleObject" Target="../embeddings/oleObject375.bin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371.bin"/><Relationship Id="rId5" Type="http://schemas.openxmlformats.org/officeDocument/2006/relationships/oleObject" Target="../embeddings/oleObject368.bin"/><Relationship Id="rId15" Type="http://schemas.openxmlformats.org/officeDocument/2006/relationships/image" Target="../media/image52.png"/><Relationship Id="rId10" Type="http://schemas.openxmlformats.org/officeDocument/2006/relationships/image" Target="../media/image121.wmf"/><Relationship Id="rId19" Type="http://schemas.openxmlformats.org/officeDocument/2006/relationships/image" Target="../media/image109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70.bin"/><Relationship Id="rId14" Type="http://schemas.openxmlformats.org/officeDocument/2006/relationships/image" Target="../media/image123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376.bin"/><Relationship Id="rId7" Type="http://schemas.openxmlformats.org/officeDocument/2006/relationships/oleObject" Target="../embeddings/oleObject3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24.wmf"/><Relationship Id="rId11" Type="http://schemas.openxmlformats.org/officeDocument/2006/relationships/image" Target="../media/image127.png"/><Relationship Id="rId5" Type="http://schemas.openxmlformats.org/officeDocument/2006/relationships/oleObject" Target="../embeddings/oleObject377.bin"/><Relationship Id="rId10" Type="http://schemas.openxmlformats.org/officeDocument/2006/relationships/image" Target="../media/image12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79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image" Target="../media/image129.wmf"/><Relationship Id="rId3" Type="http://schemas.openxmlformats.org/officeDocument/2006/relationships/oleObject" Target="../embeddings/oleObject380.bin"/><Relationship Id="rId7" Type="http://schemas.openxmlformats.org/officeDocument/2006/relationships/oleObject" Target="../embeddings/oleObject382.bin"/><Relationship Id="rId12" Type="http://schemas.openxmlformats.org/officeDocument/2006/relationships/oleObject" Target="../embeddings/oleObject38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24.wmf"/><Relationship Id="rId11" Type="http://schemas.openxmlformats.org/officeDocument/2006/relationships/image" Target="../media/image128.wmf"/><Relationship Id="rId5" Type="http://schemas.openxmlformats.org/officeDocument/2006/relationships/oleObject" Target="../embeddings/oleObject381.bin"/><Relationship Id="rId10" Type="http://schemas.openxmlformats.org/officeDocument/2006/relationships/oleObject" Target="../embeddings/oleObject383.bin"/><Relationship Id="rId4" Type="http://schemas.openxmlformats.org/officeDocument/2006/relationships/image" Target="../media/image93.wmf"/><Relationship Id="rId9" Type="http://schemas.openxmlformats.org/officeDocument/2006/relationships/image" Target="../media/image1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390.bin"/><Relationship Id="rId18" Type="http://schemas.openxmlformats.org/officeDocument/2006/relationships/image" Target="../media/image128.wmf"/><Relationship Id="rId3" Type="http://schemas.openxmlformats.org/officeDocument/2006/relationships/oleObject" Target="../embeddings/oleObject385.bin"/><Relationship Id="rId7" Type="http://schemas.openxmlformats.org/officeDocument/2006/relationships/oleObject" Target="../embeddings/oleObject387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39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3.wmf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389.bin"/><Relationship Id="rId5" Type="http://schemas.openxmlformats.org/officeDocument/2006/relationships/oleObject" Target="../embeddings/oleObject386.bin"/><Relationship Id="rId15" Type="http://schemas.openxmlformats.org/officeDocument/2006/relationships/oleObject" Target="../embeddings/oleObject391.bin"/><Relationship Id="rId10" Type="http://schemas.openxmlformats.org/officeDocument/2006/relationships/image" Target="../media/image130.wmf"/><Relationship Id="rId19" Type="http://schemas.openxmlformats.org/officeDocument/2006/relationships/image" Target="../media/image127.png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88.bin"/><Relationship Id="rId14" Type="http://schemas.openxmlformats.org/officeDocument/2006/relationships/image" Target="../media/image132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398.bin"/><Relationship Id="rId18" Type="http://schemas.openxmlformats.org/officeDocument/2006/relationships/image" Target="../media/image128.wmf"/><Relationship Id="rId3" Type="http://schemas.openxmlformats.org/officeDocument/2006/relationships/oleObject" Target="../embeddings/oleObject393.bin"/><Relationship Id="rId7" Type="http://schemas.openxmlformats.org/officeDocument/2006/relationships/oleObject" Target="../embeddings/oleObject395.bin"/><Relationship Id="rId12" Type="http://schemas.openxmlformats.org/officeDocument/2006/relationships/image" Target="../media/image135.wmf"/><Relationship Id="rId17" Type="http://schemas.openxmlformats.org/officeDocument/2006/relationships/oleObject" Target="../embeddings/oleObject40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7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397.bin"/><Relationship Id="rId5" Type="http://schemas.openxmlformats.org/officeDocument/2006/relationships/oleObject" Target="../embeddings/oleObject394.bin"/><Relationship Id="rId15" Type="http://schemas.openxmlformats.org/officeDocument/2006/relationships/oleObject" Target="../embeddings/oleObject399.bin"/><Relationship Id="rId10" Type="http://schemas.openxmlformats.org/officeDocument/2006/relationships/image" Target="../media/image134.wmf"/><Relationship Id="rId19" Type="http://schemas.openxmlformats.org/officeDocument/2006/relationships/image" Target="../media/image127.png"/><Relationship Id="rId4" Type="http://schemas.openxmlformats.org/officeDocument/2006/relationships/image" Target="../media/image93.wmf"/><Relationship Id="rId9" Type="http://schemas.openxmlformats.org/officeDocument/2006/relationships/oleObject" Target="../embeddings/oleObject396.bin"/><Relationship Id="rId14" Type="http://schemas.openxmlformats.org/officeDocument/2006/relationships/image" Target="../media/image136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3.bin"/><Relationship Id="rId3" Type="http://schemas.openxmlformats.org/officeDocument/2006/relationships/image" Target="../media/image141.gif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402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401.bin"/><Relationship Id="rId9" Type="http://schemas.openxmlformats.org/officeDocument/2006/relationships/image" Target="../media/image140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6.bin"/><Relationship Id="rId3" Type="http://schemas.openxmlformats.org/officeDocument/2006/relationships/image" Target="../media/image141.gif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405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404.bin"/><Relationship Id="rId9" Type="http://schemas.openxmlformats.org/officeDocument/2006/relationships/image" Target="../media/image144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412.bin"/><Relationship Id="rId3" Type="http://schemas.openxmlformats.org/officeDocument/2006/relationships/oleObject" Target="../embeddings/oleObject407.bin"/><Relationship Id="rId7" Type="http://schemas.openxmlformats.org/officeDocument/2006/relationships/oleObject" Target="../embeddings/oleObject409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1.w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411.bin"/><Relationship Id="rId5" Type="http://schemas.openxmlformats.org/officeDocument/2006/relationships/oleObject" Target="../embeddings/oleObject408.bin"/><Relationship Id="rId15" Type="http://schemas.openxmlformats.org/officeDocument/2006/relationships/oleObject" Target="../embeddings/oleObject413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410.bin"/><Relationship Id="rId14" Type="http://schemas.openxmlformats.org/officeDocument/2006/relationships/image" Target="../media/image150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419.bin"/><Relationship Id="rId18" Type="http://schemas.openxmlformats.org/officeDocument/2006/relationships/image" Target="../media/image159.wmf"/><Relationship Id="rId3" Type="http://schemas.openxmlformats.org/officeDocument/2006/relationships/oleObject" Target="../embeddings/oleObject414.bin"/><Relationship Id="rId7" Type="http://schemas.openxmlformats.org/officeDocument/2006/relationships/oleObject" Target="../embeddings/oleObject416.bin"/><Relationship Id="rId12" Type="http://schemas.openxmlformats.org/officeDocument/2006/relationships/image" Target="../media/image156.wmf"/><Relationship Id="rId17" Type="http://schemas.openxmlformats.org/officeDocument/2006/relationships/oleObject" Target="../embeddings/oleObject42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8.wmf"/><Relationship Id="rId20" Type="http://schemas.openxmlformats.org/officeDocument/2006/relationships/image" Target="../media/image160.wmf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418.bin"/><Relationship Id="rId5" Type="http://schemas.openxmlformats.org/officeDocument/2006/relationships/oleObject" Target="../embeddings/oleObject415.bin"/><Relationship Id="rId15" Type="http://schemas.openxmlformats.org/officeDocument/2006/relationships/oleObject" Target="../embeddings/oleObject420.bin"/><Relationship Id="rId10" Type="http://schemas.openxmlformats.org/officeDocument/2006/relationships/image" Target="../media/image155.wmf"/><Relationship Id="rId19" Type="http://schemas.openxmlformats.org/officeDocument/2006/relationships/oleObject" Target="../embeddings/oleObject422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417.bin"/><Relationship Id="rId14" Type="http://schemas.openxmlformats.org/officeDocument/2006/relationships/image" Target="../media/image157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428.bin"/><Relationship Id="rId18" Type="http://schemas.openxmlformats.org/officeDocument/2006/relationships/image" Target="../media/image162.wmf"/><Relationship Id="rId3" Type="http://schemas.openxmlformats.org/officeDocument/2006/relationships/oleObject" Target="../embeddings/oleObject423.bin"/><Relationship Id="rId21" Type="http://schemas.openxmlformats.org/officeDocument/2006/relationships/oleObject" Target="../embeddings/oleObject432.bin"/><Relationship Id="rId7" Type="http://schemas.openxmlformats.org/officeDocument/2006/relationships/oleObject" Target="../embeddings/oleObject425.bin"/><Relationship Id="rId12" Type="http://schemas.openxmlformats.org/officeDocument/2006/relationships/image" Target="../media/image157.wmf"/><Relationship Id="rId17" Type="http://schemas.openxmlformats.org/officeDocument/2006/relationships/oleObject" Target="../embeddings/oleObject43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0.wmf"/><Relationship Id="rId20" Type="http://schemas.openxmlformats.org/officeDocument/2006/relationships/image" Target="../media/image163.wmf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427.bin"/><Relationship Id="rId24" Type="http://schemas.openxmlformats.org/officeDocument/2006/relationships/image" Target="../media/image165.wmf"/><Relationship Id="rId5" Type="http://schemas.openxmlformats.org/officeDocument/2006/relationships/oleObject" Target="../embeddings/oleObject424.bin"/><Relationship Id="rId15" Type="http://schemas.openxmlformats.org/officeDocument/2006/relationships/oleObject" Target="../embeddings/oleObject429.bin"/><Relationship Id="rId23" Type="http://schemas.openxmlformats.org/officeDocument/2006/relationships/oleObject" Target="../embeddings/oleObject433.bin"/><Relationship Id="rId10" Type="http://schemas.openxmlformats.org/officeDocument/2006/relationships/image" Target="../media/image156.wmf"/><Relationship Id="rId19" Type="http://schemas.openxmlformats.org/officeDocument/2006/relationships/oleObject" Target="../embeddings/oleObject431.bin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426.bin"/><Relationship Id="rId14" Type="http://schemas.openxmlformats.org/officeDocument/2006/relationships/image" Target="../media/image159.wmf"/><Relationship Id="rId22" Type="http://schemas.openxmlformats.org/officeDocument/2006/relationships/image" Target="../media/image164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439.bin"/><Relationship Id="rId18" Type="http://schemas.openxmlformats.org/officeDocument/2006/relationships/image" Target="../media/image168.wmf"/><Relationship Id="rId3" Type="http://schemas.openxmlformats.org/officeDocument/2006/relationships/oleObject" Target="../embeddings/oleObject434.bin"/><Relationship Id="rId21" Type="http://schemas.openxmlformats.org/officeDocument/2006/relationships/oleObject" Target="../embeddings/oleObject443.bin"/><Relationship Id="rId7" Type="http://schemas.openxmlformats.org/officeDocument/2006/relationships/oleObject" Target="../embeddings/oleObject436.bin"/><Relationship Id="rId12" Type="http://schemas.openxmlformats.org/officeDocument/2006/relationships/image" Target="../media/image160.wmf"/><Relationship Id="rId17" Type="http://schemas.openxmlformats.org/officeDocument/2006/relationships/oleObject" Target="../embeddings/oleObject44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7.wmf"/><Relationship Id="rId20" Type="http://schemas.openxmlformats.org/officeDocument/2006/relationships/image" Target="../media/image169.w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438.bin"/><Relationship Id="rId24" Type="http://schemas.openxmlformats.org/officeDocument/2006/relationships/image" Target="../media/image171.wmf"/><Relationship Id="rId5" Type="http://schemas.openxmlformats.org/officeDocument/2006/relationships/oleObject" Target="../embeddings/oleObject435.bin"/><Relationship Id="rId15" Type="http://schemas.openxmlformats.org/officeDocument/2006/relationships/oleObject" Target="../embeddings/oleObject440.bin"/><Relationship Id="rId23" Type="http://schemas.openxmlformats.org/officeDocument/2006/relationships/oleObject" Target="../embeddings/oleObject444.bin"/><Relationship Id="rId10" Type="http://schemas.openxmlformats.org/officeDocument/2006/relationships/image" Target="../media/image159.wmf"/><Relationship Id="rId19" Type="http://schemas.openxmlformats.org/officeDocument/2006/relationships/oleObject" Target="../embeddings/oleObject442.bin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437.bin"/><Relationship Id="rId14" Type="http://schemas.openxmlformats.org/officeDocument/2006/relationships/image" Target="../media/image166.wmf"/><Relationship Id="rId22" Type="http://schemas.openxmlformats.org/officeDocument/2006/relationships/image" Target="../media/image170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450.bin"/><Relationship Id="rId18" Type="http://schemas.openxmlformats.org/officeDocument/2006/relationships/image" Target="../media/image169.wmf"/><Relationship Id="rId3" Type="http://schemas.openxmlformats.org/officeDocument/2006/relationships/oleObject" Target="../embeddings/oleObject445.bin"/><Relationship Id="rId21" Type="http://schemas.openxmlformats.org/officeDocument/2006/relationships/oleObject" Target="../embeddings/oleObject454.bin"/><Relationship Id="rId7" Type="http://schemas.openxmlformats.org/officeDocument/2006/relationships/oleObject" Target="../embeddings/oleObject447.bin"/><Relationship Id="rId12" Type="http://schemas.openxmlformats.org/officeDocument/2006/relationships/image" Target="../media/image159.wmf"/><Relationship Id="rId17" Type="http://schemas.openxmlformats.org/officeDocument/2006/relationships/oleObject" Target="../embeddings/oleObject45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4.wmf"/><Relationship Id="rId20" Type="http://schemas.openxmlformats.org/officeDocument/2006/relationships/image" Target="../media/image172.wmf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449.bin"/><Relationship Id="rId24" Type="http://schemas.openxmlformats.org/officeDocument/2006/relationships/image" Target="../media/image173.wmf"/><Relationship Id="rId5" Type="http://schemas.openxmlformats.org/officeDocument/2006/relationships/oleObject" Target="../embeddings/oleObject446.bin"/><Relationship Id="rId15" Type="http://schemas.openxmlformats.org/officeDocument/2006/relationships/oleObject" Target="../embeddings/oleObject451.bin"/><Relationship Id="rId23" Type="http://schemas.openxmlformats.org/officeDocument/2006/relationships/oleObject" Target="../embeddings/oleObject455.bin"/><Relationship Id="rId10" Type="http://schemas.openxmlformats.org/officeDocument/2006/relationships/image" Target="../media/image157.wmf"/><Relationship Id="rId19" Type="http://schemas.openxmlformats.org/officeDocument/2006/relationships/oleObject" Target="../embeddings/oleObject453.bin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448.bin"/><Relationship Id="rId14" Type="http://schemas.openxmlformats.org/officeDocument/2006/relationships/image" Target="../media/image160.wmf"/><Relationship Id="rId22" Type="http://schemas.openxmlformats.org/officeDocument/2006/relationships/image" Target="../media/image171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461.bin"/><Relationship Id="rId3" Type="http://schemas.openxmlformats.org/officeDocument/2006/relationships/oleObject" Target="../embeddings/oleObject456.bin"/><Relationship Id="rId7" Type="http://schemas.openxmlformats.org/officeDocument/2006/relationships/oleObject" Target="../embeddings/oleObject458.bin"/><Relationship Id="rId12" Type="http://schemas.openxmlformats.org/officeDocument/2006/relationships/image" Target="../media/image17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7.wmf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460.bin"/><Relationship Id="rId5" Type="http://schemas.openxmlformats.org/officeDocument/2006/relationships/oleObject" Target="../embeddings/oleObject457.bin"/><Relationship Id="rId15" Type="http://schemas.openxmlformats.org/officeDocument/2006/relationships/oleObject" Target="../embeddings/oleObject462.bin"/><Relationship Id="rId10" Type="http://schemas.openxmlformats.org/officeDocument/2006/relationships/image" Target="../media/image151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459.bin"/><Relationship Id="rId14" Type="http://schemas.openxmlformats.org/officeDocument/2006/relationships/image" Target="../media/image16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image" Target="../media/image108.wmf"/><Relationship Id="rId18" Type="http://schemas.openxmlformats.org/officeDocument/2006/relationships/oleObject" Target="../embeddings/oleObject470.bin"/><Relationship Id="rId3" Type="http://schemas.openxmlformats.org/officeDocument/2006/relationships/oleObject" Target="../embeddings/oleObject463.bin"/><Relationship Id="rId21" Type="http://schemas.openxmlformats.org/officeDocument/2006/relationships/image" Target="../media/image90.wmf"/><Relationship Id="rId7" Type="http://schemas.openxmlformats.org/officeDocument/2006/relationships/oleObject" Target="../embeddings/oleObject465.bin"/><Relationship Id="rId12" Type="http://schemas.openxmlformats.org/officeDocument/2006/relationships/oleObject" Target="../embeddings/oleObject467.bin"/><Relationship Id="rId17" Type="http://schemas.openxmlformats.org/officeDocument/2006/relationships/image" Target="../media/image110.wmf"/><Relationship Id="rId25" Type="http://schemas.openxmlformats.org/officeDocument/2006/relationships/image" Target="../media/image18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69.bin"/><Relationship Id="rId20" Type="http://schemas.openxmlformats.org/officeDocument/2006/relationships/oleObject" Target="../embeddings/oleObject471.bin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79.wmf"/><Relationship Id="rId11" Type="http://schemas.openxmlformats.org/officeDocument/2006/relationships/image" Target="../media/image52.png"/><Relationship Id="rId24" Type="http://schemas.openxmlformats.org/officeDocument/2006/relationships/oleObject" Target="../embeddings/oleObject473.bin"/><Relationship Id="rId5" Type="http://schemas.openxmlformats.org/officeDocument/2006/relationships/oleObject" Target="../embeddings/oleObject464.bin"/><Relationship Id="rId15" Type="http://schemas.openxmlformats.org/officeDocument/2006/relationships/image" Target="../media/image109.wmf"/><Relationship Id="rId23" Type="http://schemas.openxmlformats.org/officeDocument/2006/relationships/image" Target="../media/image91.wmf"/><Relationship Id="rId10" Type="http://schemas.openxmlformats.org/officeDocument/2006/relationships/image" Target="../media/image181.wmf"/><Relationship Id="rId19" Type="http://schemas.openxmlformats.org/officeDocument/2006/relationships/image" Target="../media/image89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466.bin"/><Relationship Id="rId14" Type="http://schemas.openxmlformats.org/officeDocument/2006/relationships/oleObject" Target="../embeddings/oleObject468.bin"/><Relationship Id="rId22" Type="http://schemas.openxmlformats.org/officeDocument/2006/relationships/oleObject" Target="../embeddings/oleObject472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479.bin"/><Relationship Id="rId3" Type="http://schemas.openxmlformats.org/officeDocument/2006/relationships/oleObject" Target="../embeddings/oleObject474.bin"/><Relationship Id="rId7" Type="http://schemas.openxmlformats.org/officeDocument/2006/relationships/oleObject" Target="../embeddings/oleObject476.bin"/><Relationship Id="rId12" Type="http://schemas.openxmlformats.org/officeDocument/2006/relationships/image" Target="../media/image18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84.wmf"/><Relationship Id="rId11" Type="http://schemas.openxmlformats.org/officeDocument/2006/relationships/oleObject" Target="../embeddings/oleObject478.bin"/><Relationship Id="rId5" Type="http://schemas.openxmlformats.org/officeDocument/2006/relationships/oleObject" Target="../embeddings/oleObject475.bin"/><Relationship Id="rId15" Type="http://schemas.openxmlformats.org/officeDocument/2006/relationships/image" Target="../media/image127.png"/><Relationship Id="rId10" Type="http://schemas.openxmlformats.org/officeDocument/2006/relationships/image" Target="../media/image55.wmf"/><Relationship Id="rId4" Type="http://schemas.openxmlformats.org/officeDocument/2006/relationships/image" Target="../media/image183.wmf"/><Relationship Id="rId9" Type="http://schemas.openxmlformats.org/officeDocument/2006/relationships/oleObject" Target="../embeddings/oleObject477.bin"/><Relationship Id="rId14" Type="http://schemas.openxmlformats.org/officeDocument/2006/relationships/image" Target="../media/image186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1 (glossery: see App. B, SG)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433" y="990600"/>
            <a:ext cx="449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- </a:t>
            </a:r>
            <a:r>
              <a:rPr lang="nl-NL" sz="2400" b="1" u="sng" dirty="0" smtClean="0"/>
              <a:t>First law</a:t>
            </a:r>
            <a:r>
              <a:rPr lang="nl-NL" sz="2400" b="1" dirty="0" smtClean="0"/>
              <a:t>: conservation of energy</a:t>
            </a:r>
            <a:endParaRPr lang="nl-NL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30591"/>
              </p:ext>
            </p:extLst>
          </p:nvPr>
        </p:nvGraphicFramePr>
        <p:xfrm>
          <a:off x="860425" y="1519238"/>
          <a:ext cx="2644775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" name="Vergelijking" r:id="rId3" imgW="1231560" imgH="1041120" progId="Equation.3">
                  <p:embed/>
                </p:oleObj>
              </mc:Choice>
              <mc:Fallback>
                <p:oleObj name="Vergelijking" r:id="rId3" imgW="12315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519238"/>
                        <a:ext cx="2644775" cy="22367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9667" y="4872335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Perfect gas</a:t>
            </a:r>
            <a:endParaRPr lang="nl-NL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625097"/>
              </p:ext>
            </p:extLst>
          </p:nvPr>
        </p:nvGraphicFramePr>
        <p:xfrm>
          <a:off x="3390582" y="4954021"/>
          <a:ext cx="1714818" cy="445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" name="Vergelijking" r:id="rId5" imgW="685800" imgH="177480" progId="Equation.3">
                  <p:embed/>
                </p:oleObj>
              </mc:Choice>
              <mc:Fallback>
                <p:oleObj name="Vergelijking" r:id="rId5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582" y="4954021"/>
                        <a:ext cx="1714818" cy="44529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12046" y="4948535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Equation of state</a:t>
            </a:r>
            <a:endParaRPr lang="nl-NL" sz="24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715000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Perfect atomic gas</a:t>
            </a:r>
            <a:endParaRPr lang="nl-NL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512591"/>
              </p:ext>
            </p:extLst>
          </p:nvPr>
        </p:nvGraphicFramePr>
        <p:xfrm>
          <a:off x="3378192" y="5552599"/>
          <a:ext cx="2794008" cy="92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" name="Vergelijking" r:id="rId7" imgW="1193760" imgH="393480" progId="Equation.3">
                  <p:embed/>
                </p:oleObj>
              </mc:Choice>
              <mc:Fallback>
                <p:oleObj name="Vergelijking" r:id="rId7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192" y="5552599"/>
                        <a:ext cx="2794008" cy="92440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7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39083"/>
            <a:ext cx="2957202" cy="215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3566" y="4034135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Mechanical work</a:t>
            </a:r>
            <a:endParaRPr lang="nl-N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792071"/>
              </p:ext>
            </p:extLst>
          </p:nvPr>
        </p:nvGraphicFramePr>
        <p:xfrm>
          <a:off x="3380921" y="3992562"/>
          <a:ext cx="35369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" name="Vergelijking" r:id="rId10" imgW="1511280" imgH="279360" progId="Equation.3">
                  <p:embed/>
                </p:oleObj>
              </mc:Choice>
              <mc:Fallback>
                <p:oleObj name="Vergelijking" r:id="rId10" imgW="1511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921" y="3992562"/>
                        <a:ext cx="3536950" cy="655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28624" y="3146948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Reversible process</a:t>
            </a:r>
            <a:endParaRPr lang="nl-NL" sz="2400" u="sng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622471" y="3505200"/>
            <a:ext cx="0" cy="759767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61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2729441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653241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10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99" name="Vergelijking" r:id="rId5" imgW="1815840" imgH="215640" progId="Equation.3">
                  <p:embed/>
                </p:oleObj>
              </mc:Choice>
              <mc:Fallback>
                <p:oleObj name="Vergelijking" r:id="rId5" imgW="1815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618" y="5017642"/>
            <a:ext cx="160313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Completely</a:t>
            </a:r>
          </a:p>
          <a:p>
            <a:pPr algn="ctr"/>
            <a:r>
              <a:rPr lang="nl-NL" sz="2400" dirty="0" smtClean="0"/>
              <a:t>left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5013176"/>
            <a:ext cx="160313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Completely</a:t>
            </a:r>
          </a:p>
          <a:p>
            <a:pPr algn="ctr"/>
            <a:r>
              <a:rPr lang="nl-NL" sz="2400" dirty="0" smtClean="0"/>
              <a:t>right</a:t>
            </a:r>
            <a:endParaRPr lang="nl-NL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83" y="2758480"/>
            <a:ext cx="2245863" cy="8136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04123"/>
              </p:ext>
            </p:extLst>
          </p:nvPr>
        </p:nvGraphicFramePr>
        <p:xfrm>
          <a:off x="1177586" y="1534344"/>
          <a:ext cx="517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0" name="Vergelijking" r:id="rId8" imgW="241200" imgH="228600" progId="Equation.3">
                  <p:embed/>
                </p:oleObj>
              </mc:Choice>
              <mc:Fallback>
                <p:oleObj name="Vergelijking" r:id="rId8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86" y="1534344"/>
                        <a:ext cx="5175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71836" y="5018386"/>
            <a:ext cx="1837362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Somewhere</a:t>
            </a:r>
          </a:p>
          <a:p>
            <a:pPr algn="ctr"/>
            <a:r>
              <a:rPr lang="nl-NL" sz="2400" dirty="0"/>
              <a:t>i</a:t>
            </a:r>
            <a:r>
              <a:rPr lang="nl-NL" sz="2400" dirty="0" smtClean="0"/>
              <a:t>n the middle</a:t>
            </a:r>
            <a:endParaRPr lang="nl-NL" sz="2400" dirty="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89183" y="4437112"/>
            <a:ext cx="737579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3"/>
          <p:cNvSpPr txBox="1">
            <a:spLocks noChangeArrowheads="1"/>
          </p:cNvSpPr>
          <p:nvPr/>
        </p:nvSpPr>
        <p:spPr bwMode="auto">
          <a:xfrm>
            <a:off x="4748674" y="4459224"/>
            <a:ext cx="3234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 smtClean="0">
                <a:latin typeface="+mj-lt"/>
                <a:cs typeface="Times New Roman" pitchFamily="18" charset="0"/>
              </a:rPr>
              <a:t>Reaction progression  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89183" y="4437112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190718" y="4459224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36844" y="4438122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6226" y="45515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0</a:t>
            </a:r>
            <a:endParaRPr lang="nl-NL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8031937" y="4564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1</a:t>
            </a:r>
            <a:endParaRPr lang="nl-NL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251310" y="456479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0.5</a:t>
            </a:r>
            <a:endParaRPr lang="nl-NL" sz="24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732026"/>
              </p:ext>
            </p:extLst>
          </p:nvPr>
        </p:nvGraphicFramePr>
        <p:xfrm>
          <a:off x="3708400" y="1535113"/>
          <a:ext cx="517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1" name="Vergelijking" r:id="rId10" imgW="241300" imgH="228600" progId="Equation.3">
                  <p:embed/>
                </p:oleObj>
              </mc:Choice>
              <mc:Fallback>
                <p:oleObj name="Vergelijking" r:id="rId10" imgW="24130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535113"/>
                        <a:ext cx="5175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87078"/>
              </p:ext>
            </p:extLst>
          </p:nvPr>
        </p:nvGraphicFramePr>
        <p:xfrm>
          <a:off x="8447088" y="1482725"/>
          <a:ext cx="517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2" name="Vergelijking" r:id="rId11" imgW="241200" imgH="228600" progId="Equation.3">
                  <p:embed/>
                </p:oleObj>
              </mc:Choice>
              <mc:Fallback>
                <p:oleObj name="Vergelijking" r:id="rId11" imgW="2412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7088" y="1482725"/>
                        <a:ext cx="51752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723419"/>
              </p:ext>
            </p:extLst>
          </p:nvPr>
        </p:nvGraphicFramePr>
        <p:xfrm>
          <a:off x="1390712" y="3151429"/>
          <a:ext cx="30003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3" name="Vergelijking" r:id="rId13" imgW="139579" imgH="164957" progId="Equation.3">
                  <p:embed/>
                </p:oleObj>
              </mc:Choice>
              <mc:Fallback>
                <p:oleObj name="Vergelijking" r:id="rId13" imgW="139579" imgH="16495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712" y="3151429"/>
                        <a:ext cx="300037" cy="354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736356"/>
              </p:ext>
            </p:extLst>
          </p:nvPr>
        </p:nvGraphicFramePr>
        <p:xfrm>
          <a:off x="3695898" y="3163989"/>
          <a:ext cx="3000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4" name="Vergelijking" r:id="rId15" imgW="139579" imgH="164957" progId="Equation.3">
                  <p:embed/>
                </p:oleObj>
              </mc:Choice>
              <mc:Fallback>
                <p:oleObj name="Vergelijking" r:id="rId15" imgW="139579" imgH="164957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898" y="3163989"/>
                        <a:ext cx="300038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121570"/>
              </p:ext>
            </p:extLst>
          </p:nvPr>
        </p:nvGraphicFramePr>
        <p:xfrm>
          <a:off x="7495993" y="3140968"/>
          <a:ext cx="3000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5" name="Vergelijking" r:id="rId16" imgW="139579" imgH="164957" progId="Equation.3">
                  <p:embed/>
                </p:oleObj>
              </mc:Choice>
              <mc:Fallback>
                <p:oleObj name="Vergelijking" r:id="rId16" imgW="139579" imgH="164957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993" y="3140968"/>
                        <a:ext cx="300038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1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2729441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653241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11</a:t>
            </a:fld>
            <a:endParaRPr lang="en-US" altLang="nl-NL"/>
          </a:p>
        </p:txBody>
      </p:sp>
      <p:sp>
        <p:nvSpPr>
          <p:cNvPr id="15" name="TextBox 14"/>
          <p:cNvSpPr txBox="1"/>
          <p:nvPr/>
        </p:nvSpPr>
        <p:spPr>
          <a:xfrm>
            <a:off x="87618" y="5017642"/>
            <a:ext cx="160313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Completely</a:t>
            </a:r>
          </a:p>
          <a:p>
            <a:pPr algn="ctr"/>
            <a:r>
              <a:rPr lang="nl-NL" sz="2400" dirty="0" smtClean="0"/>
              <a:t>left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5013176"/>
            <a:ext cx="160313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Completely</a:t>
            </a:r>
          </a:p>
          <a:p>
            <a:pPr algn="ctr"/>
            <a:r>
              <a:rPr lang="nl-NL" sz="2400" dirty="0" smtClean="0"/>
              <a:t>right</a:t>
            </a:r>
            <a:endParaRPr lang="nl-NL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83" y="2758480"/>
            <a:ext cx="2245863" cy="8136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9" name="TextBox 18"/>
          <p:cNvSpPr txBox="1"/>
          <p:nvPr/>
        </p:nvSpPr>
        <p:spPr>
          <a:xfrm>
            <a:off x="5675806" y="1501113"/>
            <a:ext cx="165173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0070C0"/>
                </a:solidFill>
              </a:rPr>
              <a:t>Equilibrium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87078"/>
              </p:ext>
            </p:extLst>
          </p:nvPr>
        </p:nvGraphicFramePr>
        <p:xfrm>
          <a:off x="8446963" y="1482547"/>
          <a:ext cx="517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03" name="Vergelijking" r:id="rId6" imgW="241200" imgH="228600" progId="Equation.3">
                  <p:embed/>
                </p:oleObj>
              </mc:Choice>
              <mc:Fallback>
                <p:oleObj name="Vergelijking" r:id="rId6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6963" y="1482547"/>
                        <a:ext cx="5175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708329"/>
              </p:ext>
            </p:extLst>
          </p:nvPr>
        </p:nvGraphicFramePr>
        <p:xfrm>
          <a:off x="1177586" y="1534344"/>
          <a:ext cx="517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04" name="Vergelijking" r:id="rId8" imgW="241200" imgH="228600" progId="Equation.3">
                  <p:embed/>
                </p:oleObj>
              </mc:Choice>
              <mc:Fallback>
                <p:oleObj name="Vergelijking" r:id="rId8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86" y="1534344"/>
                        <a:ext cx="5175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732026"/>
              </p:ext>
            </p:extLst>
          </p:nvPr>
        </p:nvGraphicFramePr>
        <p:xfrm>
          <a:off x="3707904" y="1534344"/>
          <a:ext cx="517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05" name="Vergelijking" r:id="rId10" imgW="241200" imgH="228600" progId="Equation.3">
                  <p:embed/>
                </p:oleObj>
              </mc:Choice>
              <mc:Fallback>
                <p:oleObj name="Vergelijking" r:id="rId10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534344"/>
                        <a:ext cx="5175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35459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41" name="TextBox 40"/>
          <p:cNvSpPr txBox="1"/>
          <p:nvPr/>
        </p:nvSpPr>
        <p:spPr>
          <a:xfrm>
            <a:off x="3571836" y="5018386"/>
            <a:ext cx="1837362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Somewhere</a:t>
            </a:r>
          </a:p>
          <a:p>
            <a:pPr algn="ctr"/>
            <a:r>
              <a:rPr lang="nl-NL" sz="2400" dirty="0"/>
              <a:t>i</a:t>
            </a:r>
            <a:r>
              <a:rPr lang="nl-NL" sz="2400" dirty="0" smtClean="0"/>
              <a:t>n the middle</a:t>
            </a:r>
            <a:endParaRPr lang="nl-NL" sz="2400" dirty="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89183" y="4437112"/>
            <a:ext cx="737579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3"/>
          <p:cNvSpPr txBox="1">
            <a:spLocks noChangeArrowheads="1"/>
          </p:cNvSpPr>
          <p:nvPr/>
        </p:nvSpPr>
        <p:spPr bwMode="auto">
          <a:xfrm>
            <a:off x="4748674" y="4459224"/>
            <a:ext cx="3234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 smtClean="0">
                <a:latin typeface="+mj-lt"/>
                <a:cs typeface="Times New Roman" pitchFamily="18" charset="0"/>
              </a:rPr>
              <a:t>Reaction progression  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889183" y="4437112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190718" y="4459224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36844" y="4438122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6226" y="45515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0</a:t>
            </a:r>
            <a:endParaRPr lang="nl-NL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8031937" y="4564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1</a:t>
            </a:r>
            <a:endParaRPr lang="nl-NL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251310" y="456479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0.5</a:t>
            </a:r>
            <a:endParaRPr lang="nl-NL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463035" y="4437112"/>
            <a:ext cx="3717" cy="720080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3"/>
          <p:cNvSpPr txBox="1">
            <a:spLocks noChangeArrowheads="1"/>
          </p:cNvSpPr>
          <p:nvPr/>
        </p:nvSpPr>
        <p:spPr bwMode="auto">
          <a:xfrm>
            <a:off x="6385670" y="4982444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972707"/>
              </p:ext>
            </p:extLst>
          </p:nvPr>
        </p:nvGraphicFramePr>
        <p:xfrm>
          <a:off x="5691470" y="3130666"/>
          <a:ext cx="300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06" name="Vergelijking" r:id="rId12" imgW="139579" imgH="164957" progId="Equation.3">
                  <p:embed/>
                </p:oleObj>
              </mc:Choice>
              <mc:Fallback>
                <p:oleObj name="Vergelijking" r:id="rId12" imgW="139579" imgH="16495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470" y="3130666"/>
                        <a:ext cx="300037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723419"/>
              </p:ext>
            </p:extLst>
          </p:nvPr>
        </p:nvGraphicFramePr>
        <p:xfrm>
          <a:off x="1390650" y="3151188"/>
          <a:ext cx="3000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07" name="Vergelijking" r:id="rId14" imgW="139579" imgH="164957" progId="Equation.3">
                  <p:embed/>
                </p:oleObj>
              </mc:Choice>
              <mc:Fallback>
                <p:oleObj name="Vergelijking" r:id="rId14" imgW="139579" imgH="164957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151188"/>
                        <a:ext cx="300038" cy="354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736356"/>
              </p:ext>
            </p:extLst>
          </p:nvPr>
        </p:nvGraphicFramePr>
        <p:xfrm>
          <a:off x="3695700" y="3163888"/>
          <a:ext cx="3000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08" name="Vergelijking" r:id="rId15" imgW="139579" imgH="164957" progId="Equation.3">
                  <p:embed/>
                </p:oleObj>
              </mc:Choice>
              <mc:Fallback>
                <p:oleObj name="Vergelijking" r:id="rId15" imgW="139579" imgH="164957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163888"/>
                        <a:ext cx="300038" cy="354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121570"/>
              </p:ext>
            </p:extLst>
          </p:nvPr>
        </p:nvGraphicFramePr>
        <p:xfrm>
          <a:off x="7496175" y="3141663"/>
          <a:ext cx="3000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09" name="Vergelijking" r:id="rId16" imgW="139579" imgH="164957" progId="Equation.3">
                  <p:embed/>
                </p:oleObj>
              </mc:Choice>
              <mc:Fallback>
                <p:oleObj name="Vergelijking" r:id="rId16" imgW="139579" imgH="164957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175" y="3141663"/>
                        <a:ext cx="300038" cy="354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0" name="Vergelijking" r:id="rId17" imgW="1815840" imgH="215640" progId="Equation.3">
                  <p:embed/>
                </p:oleObj>
              </mc:Choice>
              <mc:Fallback>
                <p:oleObj name="Vergelijking" r:id="rId17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8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35459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2729441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653241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757D59DA-DE9E-47D0-B3FB-B4C11C44F927}" type="slidenum">
              <a:rPr lang="en-US" altLang="nl-NL" smtClean="0"/>
              <a:pPr/>
              <a:t>12</a:t>
            </a:fld>
            <a:endParaRPr lang="en-US" altLang="nl-NL"/>
          </a:p>
        </p:txBody>
      </p:sp>
      <p:sp>
        <p:nvSpPr>
          <p:cNvPr id="15" name="TextBox 14"/>
          <p:cNvSpPr txBox="1"/>
          <p:nvPr/>
        </p:nvSpPr>
        <p:spPr>
          <a:xfrm>
            <a:off x="87618" y="5017642"/>
            <a:ext cx="160313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Completely</a:t>
            </a:r>
          </a:p>
          <a:p>
            <a:pPr algn="ctr"/>
            <a:r>
              <a:rPr lang="nl-NL" sz="2400" dirty="0" smtClean="0"/>
              <a:t>left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5013176"/>
            <a:ext cx="160313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Completely</a:t>
            </a:r>
          </a:p>
          <a:p>
            <a:pPr algn="ctr"/>
            <a:r>
              <a:rPr lang="nl-NL" sz="2400" dirty="0" smtClean="0"/>
              <a:t>right</a:t>
            </a:r>
            <a:endParaRPr lang="nl-NL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83" y="2758480"/>
            <a:ext cx="2245863" cy="8136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9" name="TextBox 18"/>
          <p:cNvSpPr txBox="1"/>
          <p:nvPr/>
        </p:nvSpPr>
        <p:spPr>
          <a:xfrm>
            <a:off x="5675806" y="1501113"/>
            <a:ext cx="165173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0070C0"/>
                </a:solidFill>
              </a:rPr>
              <a:t>Equilibrium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3572"/>
              </p:ext>
            </p:extLst>
          </p:nvPr>
        </p:nvGraphicFramePr>
        <p:xfrm>
          <a:off x="8446963" y="1482547"/>
          <a:ext cx="517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1" name="Vergelijking" r:id="rId7" imgW="241200" imgH="228600" progId="Equation.3">
                  <p:embed/>
                </p:oleObj>
              </mc:Choice>
              <mc:Fallback>
                <p:oleObj name="Vergelijking" r:id="rId7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6963" y="1482547"/>
                        <a:ext cx="5175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212631"/>
              </p:ext>
            </p:extLst>
          </p:nvPr>
        </p:nvGraphicFramePr>
        <p:xfrm>
          <a:off x="5524790" y="3789040"/>
          <a:ext cx="3270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2" name="Vergelijking" r:id="rId9" imgW="152280" imgH="164880" progId="Equation.3">
                  <p:embed/>
                </p:oleObj>
              </mc:Choice>
              <mc:Fallback>
                <p:oleObj name="Vergelijking" r:id="rId9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790" y="3789040"/>
                        <a:ext cx="327025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62923"/>
              </p:ext>
            </p:extLst>
          </p:nvPr>
        </p:nvGraphicFramePr>
        <p:xfrm>
          <a:off x="1177586" y="1534344"/>
          <a:ext cx="517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3" name="Vergelijking" r:id="rId11" imgW="241200" imgH="228600" progId="Equation.3">
                  <p:embed/>
                </p:oleObj>
              </mc:Choice>
              <mc:Fallback>
                <p:oleObj name="Vergelijking" r:id="rId11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86" y="1534344"/>
                        <a:ext cx="5175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644720"/>
              </p:ext>
            </p:extLst>
          </p:nvPr>
        </p:nvGraphicFramePr>
        <p:xfrm>
          <a:off x="3707904" y="1534344"/>
          <a:ext cx="517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4" name="Vergelijking" r:id="rId13" imgW="241200" imgH="228600" progId="Equation.3">
                  <p:embed/>
                </p:oleObj>
              </mc:Choice>
              <mc:Fallback>
                <p:oleObj name="Vergelijking" r:id="rId13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534344"/>
                        <a:ext cx="5175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5864678" y="3501008"/>
            <a:ext cx="363506" cy="33852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8933"/>
              </p:ext>
            </p:extLst>
          </p:nvPr>
        </p:nvGraphicFramePr>
        <p:xfrm>
          <a:off x="5957160" y="5598904"/>
          <a:ext cx="10890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5" name="Vergelijking" r:id="rId14" imgW="507960" imgH="228600" progId="Equation.3">
                  <p:embed/>
                </p:oleObj>
              </mc:Choice>
              <mc:Fallback>
                <p:oleObj name="Vergelijking" r:id="rId14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160" y="5598904"/>
                        <a:ext cx="10890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71836" y="5018386"/>
            <a:ext cx="1837362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Somewhere</a:t>
            </a:r>
          </a:p>
          <a:p>
            <a:pPr algn="ctr"/>
            <a:r>
              <a:rPr lang="nl-NL" sz="2400" dirty="0"/>
              <a:t>i</a:t>
            </a:r>
            <a:r>
              <a:rPr lang="nl-NL" sz="2400" dirty="0" smtClean="0"/>
              <a:t>n the middle</a:t>
            </a:r>
            <a:endParaRPr lang="nl-NL" sz="2400" dirty="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89183" y="4437112"/>
            <a:ext cx="737579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3"/>
          <p:cNvSpPr txBox="1">
            <a:spLocks noChangeArrowheads="1"/>
          </p:cNvSpPr>
          <p:nvPr/>
        </p:nvSpPr>
        <p:spPr bwMode="auto">
          <a:xfrm>
            <a:off x="4748674" y="4459224"/>
            <a:ext cx="3234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 smtClean="0">
                <a:latin typeface="+mj-lt"/>
                <a:cs typeface="Times New Roman" pitchFamily="18" charset="0"/>
              </a:rPr>
              <a:t>Reaction progression  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889183" y="4437112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190718" y="4459224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36844" y="4438122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6226" y="45515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0</a:t>
            </a:r>
            <a:endParaRPr lang="nl-NL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8031937" y="4564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1</a:t>
            </a:r>
            <a:endParaRPr lang="nl-NL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251310" y="456479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0.5</a:t>
            </a:r>
            <a:endParaRPr lang="nl-NL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463035" y="4437112"/>
            <a:ext cx="3717" cy="720080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3"/>
          <p:cNvSpPr txBox="1">
            <a:spLocks noChangeArrowheads="1"/>
          </p:cNvSpPr>
          <p:nvPr/>
        </p:nvSpPr>
        <p:spPr bwMode="auto">
          <a:xfrm>
            <a:off x="6385670" y="4982444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723419"/>
              </p:ext>
            </p:extLst>
          </p:nvPr>
        </p:nvGraphicFramePr>
        <p:xfrm>
          <a:off x="1390650" y="3151188"/>
          <a:ext cx="3000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6" name="Vergelijking" r:id="rId16" imgW="139579" imgH="164957" progId="Equation.3">
                  <p:embed/>
                </p:oleObj>
              </mc:Choice>
              <mc:Fallback>
                <p:oleObj name="Vergelijking" r:id="rId16" imgW="139579" imgH="164957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151188"/>
                        <a:ext cx="300038" cy="354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736356"/>
              </p:ext>
            </p:extLst>
          </p:nvPr>
        </p:nvGraphicFramePr>
        <p:xfrm>
          <a:off x="3695700" y="3163888"/>
          <a:ext cx="3000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7" name="Vergelijking" r:id="rId18" imgW="139579" imgH="164957" progId="Equation.3">
                  <p:embed/>
                </p:oleObj>
              </mc:Choice>
              <mc:Fallback>
                <p:oleObj name="Vergelijking" r:id="rId18" imgW="139579" imgH="164957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163888"/>
                        <a:ext cx="300038" cy="354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972707"/>
              </p:ext>
            </p:extLst>
          </p:nvPr>
        </p:nvGraphicFramePr>
        <p:xfrm>
          <a:off x="5691188" y="3130550"/>
          <a:ext cx="300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8" name="Vergelijking" r:id="rId19" imgW="139579" imgH="164957" progId="Equation.3">
                  <p:embed/>
                </p:oleObj>
              </mc:Choice>
              <mc:Fallback>
                <p:oleObj name="Vergelijking" r:id="rId19" imgW="139579" imgH="16495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3130550"/>
                        <a:ext cx="300037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121570"/>
              </p:ext>
            </p:extLst>
          </p:nvPr>
        </p:nvGraphicFramePr>
        <p:xfrm>
          <a:off x="7496175" y="3141663"/>
          <a:ext cx="3000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9" name="Vergelijking" r:id="rId20" imgW="139579" imgH="164957" progId="Equation.3">
                  <p:embed/>
                </p:oleObj>
              </mc:Choice>
              <mc:Fallback>
                <p:oleObj name="Vergelijking" r:id="rId20" imgW="139579" imgH="164957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175" y="3141663"/>
                        <a:ext cx="300038" cy="354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80" name="Vergelijking" r:id="rId21" imgW="1815840" imgH="215640" progId="Equation.3">
                  <p:embed/>
                </p:oleObj>
              </mc:Choice>
              <mc:Fallback>
                <p:oleObj name="Vergelijking" r:id="rId21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35459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2729441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653241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13</a:t>
            </a:fld>
            <a:endParaRPr lang="en-US" altLang="nl-NL"/>
          </a:p>
        </p:txBody>
      </p:sp>
      <p:sp>
        <p:nvSpPr>
          <p:cNvPr id="15" name="TextBox 14"/>
          <p:cNvSpPr txBox="1"/>
          <p:nvPr/>
        </p:nvSpPr>
        <p:spPr>
          <a:xfrm>
            <a:off x="87618" y="5017642"/>
            <a:ext cx="160313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Completely</a:t>
            </a:r>
          </a:p>
          <a:p>
            <a:pPr algn="ctr"/>
            <a:r>
              <a:rPr lang="nl-NL" sz="2400" dirty="0" smtClean="0"/>
              <a:t>left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5013176"/>
            <a:ext cx="160313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Completely</a:t>
            </a:r>
          </a:p>
          <a:p>
            <a:pPr algn="ctr"/>
            <a:r>
              <a:rPr lang="nl-NL" sz="2400" dirty="0" smtClean="0"/>
              <a:t>right</a:t>
            </a:r>
            <a:endParaRPr lang="nl-NL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83" y="2758480"/>
            <a:ext cx="2245863" cy="8136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9" name="TextBox 18"/>
          <p:cNvSpPr txBox="1"/>
          <p:nvPr/>
        </p:nvSpPr>
        <p:spPr>
          <a:xfrm>
            <a:off x="5675806" y="1501113"/>
            <a:ext cx="165173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0070C0"/>
                </a:solidFill>
              </a:rPr>
              <a:t>Equilibrium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784883"/>
              </p:ext>
            </p:extLst>
          </p:nvPr>
        </p:nvGraphicFramePr>
        <p:xfrm>
          <a:off x="8446963" y="1482547"/>
          <a:ext cx="517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58" name="Vergelijking" r:id="rId7" imgW="241200" imgH="228600" progId="Equation.3">
                  <p:embed/>
                </p:oleObj>
              </mc:Choice>
              <mc:Fallback>
                <p:oleObj name="Vergelijking" r:id="rId7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6963" y="1482547"/>
                        <a:ext cx="5175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28458"/>
              </p:ext>
            </p:extLst>
          </p:nvPr>
        </p:nvGraphicFramePr>
        <p:xfrm>
          <a:off x="5524790" y="3789040"/>
          <a:ext cx="3270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59" name="Vergelijking" r:id="rId9" imgW="152280" imgH="164880" progId="Equation.3">
                  <p:embed/>
                </p:oleObj>
              </mc:Choice>
              <mc:Fallback>
                <p:oleObj name="Vergelijking" r:id="rId9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790" y="3789040"/>
                        <a:ext cx="327025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326609"/>
              </p:ext>
            </p:extLst>
          </p:nvPr>
        </p:nvGraphicFramePr>
        <p:xfrm>
          <a:off x="1177586" y="1534344"/>
          <a:ext cx="517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60" name="Vergelijking" r:id="rId11" imgW="241200" imgH="228600" progId="Equation.3">
                  <p:embed/>
                </p:oleObj>
              </mc:Choice>
              <mc:Fallback>
                <p:oleObj name="Vergelijking" r:id="rId11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86" y="1534344"/>
                        <a:ext cx="5175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461654"/>
              </p:ext>
            </p:extLst>
          </p:nvPr>
        </p:nvGraphicFramePr>
        <p:xfrm>
          <a:off x="3707904" y="1534344"/>
          <a:ext cx="5175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61" name="Vergelijking" r:id="rId13" imgW="241200" imgH="228600" progId="Equation.3">
                  <p:embed/>
                </p:oleObj>
              </mc:Choice>
              <mc:Fallback>
                <p:oleObj name="Vergelijking" r:id="rId13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534344"/>
                        <a:ext cx="5175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5864678" y="3501008"/>
            <a:ext cx="363506" cy="33852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748671"/>
              </p:ext>
            </p:extLst>
          </p:nvPr>
        </p:nvGraphicFramePr>
        <p:xfrm>
          <a:off x="5957160" y="5598904"/>
          <a:ext cx="10890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62" name="Vergelijking" r:id="rId14" imgW="507960" imgH="228600" progId="Equation.3">
                  <p:embed/>
                </p:oleObj>
              </mc:Choice>
              <mc:Fallback>
                <p:oleObj name="Vergelijking" r:id="rId14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160" y="5598904"/>
                        <a:ext cx="108902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71836" y="5018386"/>
            <a:ext cx="1837362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/>
              <a:t>Somewhere</a:t>
            </a:r>
          </a:p>
          <a:p>
            <a:pPr algn="ctr"/>
            <a:r>
              <a:rPr lang="nl-NL" sz="2400" dirty="0"/>
              <a:t>i</a:t>
            </a:r>
            <a:r>
              <a:rPr lang="nl-NL" sz="2400" dirty="0" smtClean="0"/>
              <a:t>n the middle</a:t>
            </a:r>
            <a:endParaRPr lang="nl-NL" sz="2400" dirty="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89183" y="4437112"/>
            <a:ext cx="737579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3"/>
          <p:cNvSpPr txBox="1">
            <a:spLocks noChangeArrowheads="1"/>
          </p:cNvSpPr>
          <p:nvPr/>
        </p:nvSpPr>
        <p:spPr bwMode="auto">
          <a:xfrm>
            <a:off x="4748674" y="4459224"/>
            <a:ext cx="3234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 smtClean="0">
                <a:latin typeface="+mj-lt"/>
                <a:cs typeface="Times New Roman" pitchFamily="18" charset="0"/>
              </a:rPr>
              <a:t>Reaction progression  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889183" y="4437112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190718" y="4459224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36844" y="4438122"/>
            <a:ext cx="2498" cy="14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6226" y="45515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0</a:t>
            </a:r>
            <a:endParaRPr lang="nl-NL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8031937" y="4564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1</a:t>
            </a:r>
            <a:endParaRPr lang="nl-NL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251310" y="456479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0.5</a:t>
            </a:r>
            <a:endParaRPr lang="nl-NL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463035" y="4437112"/>
            <a:ext cx="3717" cy="720080"/>
          </a:xfrm>
          <a:prstGeom prst="line">
            <a:avLst/>
          </a:prstGeom>
          <a:ln w="254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3"/>
          <p:cNvSpPr txBox="1">
            <a:spLocks noChangeArrowheads="1"/>
          </p:cNvSpPr>
          <p:nvPr/>
        </p:nvSpPr>
        <p:spPr bwMode="auto">
          <a:xfrm>
            <a:off x="6385670" y="4982444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454242"/>
              </p:ext>
            </p:extLst>
          </p:nvPr>
        </p:nvGraphicFramePr>
        <p:xfrm>
          <a:off x="1390650" y="3151188"/>
          <a:ext cx="3000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63" name="Vergelijking" r:id="rId16" imgW="139579" imgH="164957" progId="Equation.3">
                  <p:embed/>
                </p:oleObj>
              </mc:Choice>
              <mc:Fallback>
                <p:oleObj name="Vergelijking" r:id="rId16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151188"/>
                        <a:ext cx="300038" cy="354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837812"/>
              </p:ext>
            </p:extLst>
          </p:nvPr>
        </p:nvGraphicFramePr>
        <p:xfrm>
          <a:off x="3695700" y="3163888"/>
          <a:ext cx="3000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64" name="Vergelijking" r:id="rId18" imgW="139579" imgH="164957" progId="Equation.3">
                  <p:embed/>
                </p:oleObj>
              </mc:Choice>
              <mc:Fallback>
                <p:oleObj name="Vergelijking" r:id="rId18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163888"/>
                        <a:ext cx="300038" cy="354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43823"/>
              </p:ext>
            </p:extLst>
          </p:nvPr>
        </p:nvGraphicFramePr>
        <p:xfrm>
          <a:off x="5691188" y="3130550"/>
          <a:ext cx="300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65" name="Vergelijking" r:id="rId19" imgW="139579" imgH="164957" progId="Equation.3">
                  <p:embed/>
                </p:oleObj>
              </mc:Choice>
              <mc:Fallback>
                <p:oleObj name="Vergelijking" r:id="rId19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3130550"/>
                        <a:ext cx="300037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379324"/>
              </p:ext>
            </p:extLst>
          </p:nvPr>
        </p:nvGraphicFramePr>
        <p:xfrm>
          <a:off x="7496175" y="3141663"/>
          <a:ext cx="3000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66" name="Vergelijking" r:id="rId20" imgW="139579" imgH="164957" progId="Equation.3">
                  <p:embed/>
                </p:oleObj>
              </mc:Choice>
              <mc:Fallback>
                <p:oleObj name="Vergelijking" r:id="rId20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175" y="3141663"/>
                        <a:ext cx="300038" cy="354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1331640" y="6207695"/>
            <a:ext cx="6640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 smtClean="0">
                <a:latin typeface="+mj-lt"/>
                <a:cs typeface="Times New Roman" pitchFamily="18" charset="0"/>
              </a:rPr>
              <a:t>What drives the reaction to the equilibrium state? 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67" name="Vergelijking" r:id="rId21" imgW="1815840" imgH="215640" progId="Equation.3">
                  <p:embed/>
                </p:oleObj>
              </mc:Choice>
              <mc:Fallback>
                <p:oleObj name="Vergelijking" r:id="rId21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2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25" y="1589358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14</a:t>
            </a:fld>
            <a:endParaRPr lang="en-US" altLang="nl-NL"/>
          </a:p>
        </p:txBody>
      </p:sp>
      <p:sp>
        <p:nvSpPr>
          <p:cNvPr id="19" name="TextBox 18"/>
          <p:cNvSpPr txBox="1"/>
          <p:nvPr/>
        </p:nvSpPr>
        <p:spPr>
          <a:xfrm>
            <a:off x="6804248" y="3265820"/>
            <a:ext cx="219034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Equilibrium </a:t>
            </a:r>
            <a:r>
              <a:rPr lang="el-GR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  <a:endParaRPr lang="nl-NL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252315" y="2354907"/>
            <a:ext cx="363506" cy="33852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752408"/>
              </p:ext>
            </p:extLst>
          </p:nvPr>
        </p:nvGraphicFramePr>
        <p:xfrm>
          <a:off x="6163688" y="2693435"/>
          <a:ext cx="1062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89" name="Vergelijking" r:id="rId4" imgW="495000" imgH="228600" progId="Equation.3">
                  <p:embed/>
                </p:oleObj>
              </mc:Choice>
              <mc:Fallback>
                <p:oleObj name="Vergelijking" r:id="rId4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688" y="2693435"/>
                        <a:ext cx="1062037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582518"/>
              </p:ext>
            </p:extLst>
          </p:nvPr>
        </p:nvGraphicFramePr>
        <p:xfrm>
          <a:off x="7078825" y="1984449"/>
          <a:ext cx="300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0" name="Vergelijking" r:id="rId6" imgW="139579" imgH="164957" progId="Equation.3">
                  <p:embed/>
                </p:oleObj>
              </mc:Choice>
              <mc:Fallback>
                <p:oleObj name="Vergelijking" r:id="rId6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825" y="1984449"/>
                        <a:ext cx="300037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38376" y="1554270"/>
            <a:ext cx="6640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What drives the reaction to the equilibrium state?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8519"/>
              </p:ext>
            </p:extLst>
          </p:nvPr>
        </p:nvGraphicFramePr>
        <p:xfrm>
          <a:off x="8028384" y="346174"/>
          <a:ext cx="517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1" name="Vergelijking" r:id="rId8" imgW="241200" imgH="228600" progId="Equation.3">
                  <p:embed/>
                </p:oleObj>
              </mc:Choice>
              <mc:Fallback>
                <p:oleObj name="Vergelijking" r:id="rId8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46174"/>
                        <a:ext cx="51752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5220072" y="269343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2716308" y="2624219"/>
            <a:ext cx="2431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equilibrium state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23242"/>
              </p:ext>
            </p:extLst>
          </p:nvPr>
        </p:nvGraphicFramePr>
        <p:xfrm>
          <a:off x="-518880" y="7428075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2" name="Vergelijking" r:id="rId10" imgW="1130040" imgH="177480" progId="Equation.3">
                  <p:embed/>
                </p:oleObj>
              </mc:Choice>
              <mc:Fallback>
                <p:oleObj name="Vergelijking" r:id="rId10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8880" y="7428075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379835" y="750758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6294"/>
              </p:ext>
            </p:extLst>
          </p:nvPr>
        </p:nvGraphicFramePr>
        <p:xfrm>
          <a:off x="3529245" y="7301745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3" name="Vergelijking" r:id="rId12" imgW="660240" imgH="266400" progId="Equation.3">
                  <p:embed/>
                </p:oleObj>
              </mc:Choice>
              <mc:Fallback>
                <p:oleObj name="Vergelijking" r:id="rId12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45" y="7301745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4" name="Vergelijking" r:id="rId14" imgW="1815840" imgH="215640" progId="Equation.3">
                  <p:embed/>
                </p:oleObj>
              </mc:Choice>
              <mc:Fallback>
                <p:oleObj name="Vergelijking" r:id="rId14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4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25" y="1589358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15</a:t>
            </a:fld>
            <a:endParaRPr lang="en-US" altLang="nl-NL"/>
          </a:p>
        </p:txBody>
      </p:sp>
      <p:sp>
        <p:nvSpPr>
          <p:cNvPr id="19" name="TextBox 18"/>
          <p:cNvSpPr txBox="1"/>
          <p:nvPr/>
        </p:nvSpPr>
        <p:spPr>
          <a:xfrm>
            <a:off x="6804248" y="3265820"/>
            <a:ext cx="219034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Equilibrium </a:t>
            </a:r>
            <a:r>
              <a:rPr lang="el-GR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  <a:endParaRPr lang="nl-NL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252315" y="2354907"/>
            <a:ext cx="363506" cy="33852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649221"/>
              </p:ext>
            </p:extLst>
          </p:nvPr>
        </p:nvGraphicFramePr>
        <p:xfrm>
          <a:off x="6163688" y="2693435"/>
          <a:ext cx="1062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46" name="Vergelijking" r:id="rId4" imgW="495000" imgH="228600" progId="Equation.3">
                  <p:embed/>
                </p:oleObj>
              </mc:Choice>
              <mc:Fallback>
                <p:oleObj name="Vergelijking" r:id="rId4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688" y="2693435"/>
                        <a:ext cx="1062037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121249"/>
              </p:ext>
            </p:extLst>
          </p:nvPr>
        </p:nvGraphicFramePr>
        <p:xfrm>
          <a:off x="7078825" y="1984449"/>
          <a:ext cx="300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47" name="Vergelijking" r:id="rId6" imgW="139579" imgH="164957" progId="Equation.3">
                  <p:embed/>
                </p:oleObj>
              </mc:Choice>
              <mc:Fallback>
                <p:oleObj name="Vergelijking" r:id="rId6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825" y="1984449"/>
                        <a:ext cx="300037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38376" y="1554270"/>
            <a:ext cx="6640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What drives the reaction to the equilibrium state?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900964"/>
              </p:ext>
            </p:extLst>
          </p:nvPr>
        </p:nvGraphicFramePr>
        <p:xfrm>
          <a:off x="8028384" y="346174"/>
          <a:ext cx="517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48" name="Vergelijking" r:id="rId8" imgW="241200" imgH="228600" progId="Equation.3">
                  <p:embed/>
                </p:oleObj>
              </mc:Choice>
              <mc:Fallback>
                <p:oleObj name="Vergelijking" r:id="rId8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46174"/>
                        <a:ext cx="51752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kstvak 3"/>
          <p:cNvSpPr txBox="1">
            <a:spLocks noChangeArrowheads="1"/>
          </p:cNvSpPr>
          <p:nvPr/>
        </p:nvSpPr>
        <p:spPr bwMode="auto">
          <a:xfrm>
            <a:off x="611560" y="3337828"/>
            <a:ext cx="46274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We chose 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to be constant</a:t>
            </a:r>
            <a:endParaRPr lang="nl-NL" sz="2400" u="sng" dirty="0">
              <a:latin typeface="+mj-lt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220072" y="269343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2716308" y="2624219"/>
            <a:ext cx="2431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equilibrium state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971600" y="400506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kstvak 3"/>
          <p:cNvSpPr txBox="1">
            <a:spLocks noChangeArrowheads="1"/>
          </p:cNvSpPr>
          <p:nvPr/>
        </p:nvSpPr>
        <p:spPr bwMode="auto">
          <a:xfrm>
            <a:off x="1712151" y="3936492"/>
            <a:ext cx="7148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Gibbs free energy is the most convenient choice:</a:t>
            </a:r>
            <a:endParaRPr lang="nl-NL" sz="2400" u="sng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794385"/>
              </p:ext>
            </p:extLst>
          </p:nvPr>
        </p:nvGraphicFramePr>
        <p:xfrm>
          <a:off x="854994" y="4768641"/>
          <a:ext cx="170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49" name="Vergelijking" r:id="rId10" imgW="749160" imgH="177480" progId="Equation.3">
                  <p:embed/>
                </p:oleObj>
              </mc:Choice>
              <mc:Fallback>
                <p:oleObj name="Vergelijking" r:id="rId10" imgW="749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94" y="4768641"/>
                        <a:ext cx="170180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210706"/>
              </p:ext>
            </p:extLst>
          </p:nvPr>
        </p:nvGraphicFramePr>
        <p:xfrm>
          <a:off x="-518880" y="7428075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50" name="Vergelijking" r:id="rId12" imgW="1130040" imgH="177480" progId="Equation.3">
                  <p:embed/>
                </p:oleObj>
              </mc:Choice>
              <mc:Fallback>
                <p:oleObj name="Vergelijking" r:id="rId12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8880" y="7428075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379835" y="750758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812419"/>
              </p:ext>
            </p:extLst>
          </p:nvPr>
        </p:nvGraphicFramePr>
        <p:xfrm>
          <a:off x="3529245" y="7301745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51" name="Vergelijking" r:id="rId14" imgW="660240" imgH="266400" progId="Equation.3">
                  <p:embed/>
                </p:oleObj>
              </mc:Choice>
              <mc:Fallback>
                <p:oleObj name="Vergelijking" r:id="rId14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45" y="7301745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17376"/>
              </p:ext>
            </p:extLst>
          </p:nvPr>
        </p:nvGraphicFramePr>
        <p:xfrm>
          <a:off x="3589189" y="4779466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52" name="Vergelijking" r:id="rId16" imgW="1130040" imgH="177480" progId="Equation.3">
                  <p:embed/>
                </p:oleObj>
              </mc:Choice>
              <mc:Fallback>
                <p:oleObj name="Vergelijking" r:id="rId16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189" y="4779466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6388529" y="4858979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024740"/>
              </p:ext>
            </p:extLst>
          </p:nvPr>
        </p:nvGraphicFramePr>
        <p:xfrm>
          <a:off x="7321872" y="4693196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53" name="Vergelijking" r:id="rId17" imgW="660240" imgH="266400" progId="Equation.3">
                  <p:embed/>
                </p:oleObj>
              </mc:Choice>
              <mc:Fallback>
                <p:oleObj name="Vergelijking" r:id="rId17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872" y="4693196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>
            <a:off x="2727202" y="4852831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kstvak 3"/>
          <p:cNvSpPr txBox="1">
            <a:spLocks noChangeArrowheads="1"/>
          </p:cNvSpPr>
          <p:nvPr/>
        </p:nvSpPr>
        <p:spPr bwMode="auto">
          <a:xfrm>
            <a:off x="1187624" y="5919663"/>
            <a:ext cx="6351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But the second law gives even more information</a:t>
            </a:r>
            <a:endParaRPr lang="nl-NL" sz="2400" u="sng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54" name="Vergelijking" r:id="rId18" imgW="1815840" imgH="215640" progId="Equation.3">
                  <p:embed/>
                </p:oleObj>
              </mc:Choice>
              <mc:Fallback>
                <p:oleObj name="Vergelijking" r:id="rId18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9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25" y="1589358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16</a:t>
            </a:fld>
            <a:endParaRPr lang="en-US" altLang="nl-NL"/>
          </a:p>
        </p:txBody>
      </p:sp>
      <p:sp>
        <p:nvSpPr>
          <p:cNvPr id="19" name="TextBox 18"/>
          <p:cNvSpPr txBox="1"/>
          <p:nvPr/>
        </p:nvSpPr>
        <p:spPr>
          <a:xfrm>
            <a:off x="6804248" y="3265820"/>
            <a:ext cx="219034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Equilibrium </a:t>
            </a:r>
            <a:r>
              <a:rPr lang="el-GR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  <a:endParaRPr lang="nl-NL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252315" y="2354907"/>
            <a:ext cx="363506" cy="33852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4501"/>
              </p:ext>
            </p:extLst>
          </p:nvPr>
        </p:nvGraphicFramePr>
        <p:xfrm>
          <a:off x="6163688" y="2693435"/>
          <a:ext cx="1062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2" name="Vergelijking" r:id="rId4" imgW="495000" imgH="228600" progId="Equation.3">
                  <p:embed/>
                </p:oleObj>
              </mc:Choice>
              <mc:Fallback>
                <p:oleObj name="Vergelijking" r:id="rId4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688" y="2693435"/>
                        <a:ext cx="1062037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070978"/>
              </p:ext>
            </p:extLst>
          </p:nvPr>
        </p:nvGraphicFramePr>
        <p:xfrm>
          <a:off x="7078825" y="1984449"/>
          <a:ext cx="300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3" name="Vergelijking" r:id="rId6" imgW="139579" imgH="164957" progId="Equation.3">
                  <p:embed/>
                </p:oleObj>
              </mc:Choice>
              <mc:Fallback>
                <p:oleObj name="Vergelijking" r:id="rId6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825" y="1984449"/>
                        <a:ext cx="300037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38376" y="1554270"/>
            <a:ext cx="6640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What drives the reaction to the equilibrium state?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64884"/>
              </p:ext>
            </p:extLst>
          </p:nvPr>
        </p:nvGraphicFramePr>
        <p:xfrm>
          <a:off x="8028384" y="346174"/>
          <a:ext cx="517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4" name="Vergelijking" r:id="rId8" imgW="241200" imgH="228600" progId="Equation.3">
                  <p:embed/>
                </p:oleObj>
              </mc:Choice>
              <mc:Fallback>
                <p:oleObj name="Vergelijking" r:id="rId8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46174"/>
                        <a:ext cx="51752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971795"/>
              </p:ext>
            </p:extLst>
          </p:nvPr>
        </p:nvGraphicFramePr>
        <p:xfrm>
          <a:off x="-518880" y="7428075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5" name="Vergelijking" r:id="rId10" imgW="1130040" imgH="177480" progId="Equation.3">
                  <p:embed/>
                </p:oleObj>
              </mc:Choice>
              <mc:Fallback>
                <p:oleObj name="Vergelijking" r:id="rId10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8880" y="7428075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379835" y="750758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403616"/>
              </p:ext>
            </p:extLst>
          </p:nvPr>
        </p:nvGraphicFramePr>
        <p:xfrm>
          <a:off x="3529245" y="7301745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6" name="Vergelijking" r:id="rId12" imgW="660240" imgH="266400" progId="Equation.3">
                  <p:embed/>
                </p:oleObj>
              </mc:Choice>
              <mc:Fallback>
                <p:oleObj name="Vergelijking" r:id="rId12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45" y="7301745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226073"/>
              </p:ext>
            </p:extLst>
          </p:nvPr>
        </p:nvGraphicFramePr>
        <p:xfrm>
          <a:off x="611560" y="2331194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7" name="Vergelijking" r:id="rId14" imgW="1130040" imgH="177480" progId="Equation.3">
                  <p:embed/>
                </p:oleObj>
              </mc:Choice>
              <mc:Fallback>
                <p:oleObj name="Vergelijking" r:id="rId14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31194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3410900" y="2410707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844406"/>
              </p:ext>
            </p:extLst>
          </p:nvPr>
        </p:nvGraphicFramePr>
        <p:xfrm>
          <a:off x="4344243" y="2244924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8" name="Vergelijking" r:id="rId15" imgW="660240" imgH="266400" progId="Equation.3">
                  <p:embed/>
                </p:oleObj>
              </mc:Choice>
              <mc:Fallback>
                <p:oleObj name="Vergelijking" r:id="rId15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243" y="2244924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kstvak 3"/>
          <p:cNvSpPr txBox="1">
            <a:spLocks noChangeArrowheads="1"/>
          </p:cNvSpPr>
          <p:nvPr/>
        </p:nvSpPr>
        <p:spPr bwMode="auto">
          <a:xfrm>
            <a:off x="1099287" y="5373216"/>
            <a:ext cx="169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second law:</a:t>
            </a:r>
            <a:endParaRPr lang="nl-NL" sz="2400" u="sng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00284"/>
              </p:ext>
            </p:extLst>
          </p:nvPr>
        </p:nvGraphicFramePr>
        <p:xfrm>
          <a:off x="6427879" y="5358159"/>
          <a:ext cx="16748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9" name="Vergelijking" r:id="rId16" imgW="736560" imgH="228600" progId="Equation.3">
                  <p:embed/>
                </p:oleObj>
              </mc:Choice>
              <mc:Fallback>
                <p:oleObj name="Vergelijking" r:id="rId16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879" y="5358159"/>
                        <a:ext cx="1674813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843808" y="5373216"/>
            <a:ext cx="3523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/>
              <a:t>f</a:t>
            </a:r>
            <a:r>
              <a:rPr lang="nl-NL" sz="2400" b="1" u="sng" dirty="0" smtClean="0"/>
              <a:t>or a spontaneous process</a:t>
            </a:r>
            <a:endParaRPr lang="nl-NL" sz="2400" b="1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511195"/>
              </p:ext>
            </p:extLst>
          </p:nvPr>
        </p:nvGraphicFramePr>
        <p:xfrm>
          <a:off x="611560" y="4638160"/>
          <a:ext cx="170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0" name="Vergelijking" r:id="rId18" imgW="749160" imgH="177480" progId="Equation.3">
                  <p:embed/>
                </p:oleObj>
              </mc:Choice>
              <mc:Fallback>
                <p:oleObj name="Vergelijking" r:id="rId18" imgW="749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38160"/>
                        <a:ext cx="170180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205171"/>
              </p:ext>
            </p:extLst>
          </p:nvPr>
        </p:nvGraphicFramePr>
        <p:xfrm>
          <a:off x="3059832" y="4606074"/>
          <a:ext cx="50196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1" name="Vergelijking" r:id="rId20" imgW="2209680" imgH="215640" progId="Equation.3">
                  <p:embed/>
                </p:oleObj>
              </mc:Choice>
              <mc:Fallback>
                <p:oleObj name="Vergelijking" r:id="rId20" imgW="220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606074"/>
                        <a:ext cx="50196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Arrow 33"/>
          <p:cNvSpPr/>
          <p:nvPr/>
        </p:nvSpPr>
        <p:spPr bwMode="auto">
          <a:xfrm>
            <a:off x="2411760" y="4738679"/>
            <a:ext cx="573201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Left Brace 34"/>
          <p:cNvSpPr/>
          <p:nvPr/>
        </p:nvSpPr>
        <p:spPr>
          <a:xfrm flipH="1">
            <a:off x="8172400" y="4692432"/>
            <a:ext cx="344990" cy="10949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xtBox 40"/>
          <p:cNvSpPr txBox="1"/>
          <p:nvPr/>
        </p:nvSpPr>
        <p:spPr>
          <a:xfrm>
            <a:off x="595231" y="4005064"/>
            <a:ext cx="466313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Always, so also in non-equilibrium: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4797152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nl-NL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2" name="Vergelijking" r:id="rId22" imgW="1815840" imgH="215640" progId="Equation.3">
                  <p:embed/>
                </p:oleObj>
              </mc:Choice>
              <mc:Fallback>
                <p:oleObj name="Vergelijking" r:id="rId22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9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17</a:t>
            </a:fld>
            <a:endParaRPr lang="en-US" altLang="nl-NL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0070C0"/>
                </a:solidFill>
              </a:rPr>
              <a:t>Intermezzo</a:t>
            </a:r>
            <a:r>
              <a:rPr lang="en-US" altLang="nl-NL" u="sng" dirty="0" smtClean="0">
                <a:solidFill>
                  <a:srgbClr val="C00000"/>
                </a:solidFill>
              </a:rPr>
              <a:t>: </a:t>
            </a:r>
            <a:r>
              <a:rPr lang="en-US" altLang="nl-NL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dG</a:t>
            </a:r>
            <a:r>
              <a:rPr lang="en-US" altLang="nl-NL" u="sng" dirty="0" smtClean="0">
                <a:solidFill>
                  <a:srgbClr val="C00000"/>
                </a:solidFill>
              </a:rPr>
              <a:t> in non-equilibrium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644927"/>
              </p:ext>
            </p:extLst>
          </p:nvPr>
        </p:nvGraphicFramePr>
        <p:xfrm>
          <a:off x="-518880" y="7428075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8" name="Vergelijking" r:id="rId3" imgW="1130040" imgH="177480" progId="Equation.3">
                  <p:embed/>
                </p:oleObj>
              </mc:Choice>
              <mc:Fallback>
                <p:oleObj name="Vergelijking" r:id="rId3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8880" y="7428075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379835" y="750758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187878"/>
              </p:ext>
            </p:extLst>
          </p:nvPr>
        </p:nvGraphicFramePr>
        <p:xfrm>
          <a:off x="3529245" y="7301745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9" name="Vergelijking" r:id="rId5" imgW="660240" imgH="266400" progId="Equation.3">
                  <p:embed/>
                </p:oleObj>
              </mc:Choice>
              <mc:Fallback>
                <p:oleObj name="Vergelijking" r:id="rId5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45" y="7301745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kstvak 3"/>
          <p:cNvSpPr txBox="1">
            <a:spLocks noChangeArrowheads="1"/>
          </p:cNvSpPr>
          <p:nvPr/>
        </p:nvSpPr>
        <p:spPr bwMode="auto">
          <a:xfrm>
            <a:off x="983772" y="5013176"/>
            <a:ext cx="169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second law:</a:t>
            </a:r>
            <a:endParaRPr lang="nl-NL" sz="2400" u="sng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566689"/>
              </p:ext>
            </p:extLst>
          </p:nvPr>
        </p:nvGraphicFramePr>
        <p:xfrm>
          <a:off x="6509759" y="4998119"/>
          <a:ext cx="16748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0" name="Vergelijking" r:id="rId7" imgW="736560" imgH="228600" progId="Equation.3">
                  <p:embed/>
                </p:oleObj>
              </mc:Choice>
              <mc:Fallback>
                <p:oleObj name="Vergelijking" r:id="rId7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759" y="4998119"/>
                        <a:ext cx="1674813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72270" y="5013176"/>
            <a:ext cx="3523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/>
              <a:t>f</a:t>
            </a:r>
            <a:r>
              <a:rPr lang="nl-NL" sz="2400" b="1" u="sng" dirty="0" smtClean="0"/>
              <a:t>or a spontaneous process</a:t>
            </a:r>
            <a:endParaRPr lang="nl-NL" sz="2400" b="1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73491"/>
              </p:ext>
            </p:extLst>
          </p:nvPr>
        </p:nvGraphicFramePr>
        <p:xfrm>
          <a:off x="611560" y="1685832"/>
          <a:ext cx="170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1" name="Vergelijking" r:id="rId9" imgW="749160" imgH="177480" progId="Equation.3">
                  <p:embed/>
                </p:oleObj>
              </mc:Choice>
              <mc:Fallback>
                <p:oleObj name="Vergelijking" r:id="rId9" imgW="749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85832"/>
                        <a:ext cx="170180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687656"/>
              </p:ext>
            </p:extLst>
          </p:nvPr>
        </p:nvGraphicFramePr>
        <p:xfrm>
          <a:off x="3059832" y="1653746"/>
          <a:ext cx="50196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2" name="Vergelijking" r:id="rId11" imgW="2209680" imgH="215640" progId="Equation.3">
                  <p:embed/>
                </p:oleObj>
              </mc:Choice>
              <mc:Fallback>
                <p:oleObj name="Vergelijking" r:id="rId11" imgW="220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653746"/>
                        <a:ext cx="50196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Arrow 33"/>
          <p:cNvSpPr/>
          <p:nvPr/>
        </p:nvSpPr>
        <p:spPr bwMode="auto">
          <a:xfrm>
            <a:off x="2411760" y="1786351"/>
            <a:ext cx="573201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231" y="1052736"/>
            <a:ext cx="466313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Always, so also in non-equilibrium: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517962"/>
              </p:ext>
            </p:extLst>
          </p:nvPr>
        </p:nvGraphicFramePr>
        <p:xfrm>
          <a:off x="611560" y="3162300"/>
          <a:ext cx="7554913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3" name="Vergelijking" r:id="rId13" imgW="3327120" imgH="558720" progId="Equation.3">
                  <p:embed/>
                </p:oleObj>
              </mc:Choice>
              <mc:Fallback>
                <p:oleObj name="Vergelijking" r:id="rId13" imgW="3327120" imgH="55872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162300"/>
                        <a:ext cx="7554913" cy="12747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51251"/>
              </p:ext>
            </p:extLst>
          </p:nvPr>
        </p:nvGraphicFramePr>
        <p:xfrm>
          <a:off x="611560" y="2520132"/>
          <a:ext cx="18176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4" name="Vergelijking" r:id="rId15" imgW="799753" imgH="177723" progId="Equation.3">
                  <p:embed/>
                </p:oleObj>
              </mc:Choice>
              <mc:Fallback>
                <p:oleObj name="Vergelijking" r:id="rId15" imgW="799753" imgH="17772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20132"/>
                        <a:ext cx="1817687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ight Arrow 41"/>
          <p:cNvSpPr/>
          <p:nvPr/>
        </p:nvSpPr>
        <p:spPr bwMode="auto">
          <a:xfrm>
            <a:off x="2564160" y="2581233"/>
            <a:ext cx="573201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kstvak 3"/>
          <p:cNvSpPr txBox="1">
            <a:spLocks noChangeArrowheads="1"/>
          </p:cNvSpPr>
          <p:nvPr/>
        </p:nvSpPr>
        <p:spPr bwMode="auto">
          <a:xfrm>
            <a:off x="3203848" y="2478087"/>
            <a:ext cx="289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at constant pressure:</a:t>
            </a:r>
            <a:endParaRPr lang="nl-NL" sz="2400" u="sng" dirty="0">
              <a:latin typeface="+mj-lt"/>
              <a:cs typeface="Times New Roman" pitchFamily="18" charset="0"/>
            </a:endParaRPr>
          </a:p>
        </p:txBody>
      </p:sp>
      <p:sp>
        <p:nvSpPr>
          <p:cNvPr id="44" name="Left Brace 43"/>
          <p:cNvSpPr/>
          <p:nvPr/>
        </p:nvSpPr>
        <p:spPr>
          <a:xfrm flipH="1">
            <a:off x="8244408" y="3284985"/>
            <a:ext cx="344990" cy="21898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ight Arrow 44"/>
          <p:cNvSpPr/>
          <p:nvPr/>
        </p:nvSpPr>
        <p:spPr bwMode="auto">
          <a:xfrm>
            <a:off x="8646661" y="4221088"/>
            <a:ext cx="464681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851842"/>
              </p:ext>
            </p:extLst>
          </p:nvPr>
        </p:nvGraphicFramePr>
        <p:xfrm>
          <a:off x="4685258" y="5876925"/>
          <a:ext cx="17589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5" name="Vergelijking" r:id="rId17" imgW="774360" imgH="253800" progId="Equation.3">
                  <p:embed/>
                </p:oleObj>
              </mc:Choice>
              <mc:Fallback>
                <p:oleObj name="Vergelijking" r:id="rId17" imgW="77436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258" y="5876925"/>
                        <a:ext cx="1758950" cy="579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ight Arrow 45"/>
          <p:cNvSpPr/>
          <p:nvPr/>
        </p:nvSpPr>
        <p:spPr bwMode="auto">
          <a:xfrm>
            <a:off x="1262495" y="6004959"/>
            <a:ext cx="573201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kstvak 3"/>
          <p:cNvSpPr txBox="1">
            <a:spLocks noChangeArrowheads="1"/>
          </p:cNvSpPr>
          <p:nvPr/>
        </p:nvSpPr>
        <p:spPr bwMode="auto">
          <a:xfrm>
            <a:off x="6517780" y="5918142"/>
            <a:ext cx="1654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(SG: eq. 46)</a:t>
            </a:r>
            <a:endParaRPr lang="nl-NL" sz="2400" u="sng" dirty="0">
              <a:latin typeface="+mj-lt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26724" y="5932951"/>
            <a:ext cx="264527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In non-equilibrium: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663865"/>
              </p:ext>
            </p:extLst>
          </p:nvPr>
        </p:nvGraphicFramePr>
        <p:xfrm>
          <a:off x="1019049" y="4569733"/>
          <a:ext cx="10096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6" name="Vergelijking" r:id="rId19" imgW="444240" imgH="177480" progId="Equation.3">
                  <p:embed/>
                </p:oleObj>
              </mc:Choice>
              <mc:Fallback>
                <p:oleObj name="Vergelijking" r:id="rId19" imgW="44424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049" y="4569733"/>
                        <a:ext cx="1009650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549095" y="4109730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85719" y="2924944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18</a:t>
            </a:fld>
            <a:endParaRPr lang="en-US" altLang="nl-NL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0070C0"/>
                </a:solidFill>
              </a:rPr>
              <a:t>Intermezzo</a:t>
            </a:r>
            <a:r>
              <a:rPr lang="en-US" altLang="nl-NL" u="sng" dirty="0" smtClean="0">
                <a:solidFill>
                  <a:srgbClr val="C00000"/>
                </a:solidFill>
              </a:rPr>
              <a:t>: </a:t>
            </a:r>
            <a:r>
              <a:rPr lang="en-US" altLang="nl-NL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dG</a:t>
            </a:r>
            <a:r>
              <a:rPr lang="en-US" altLang="nl-NL" u="sng" dirty="0" smtClean="0">
                <a:solidFill>
                  <a:srgbClr val="C00000"/>
                </a:solidFill>
              </a:rPr>
              <a:t> in non-equilibrium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980"/>
              </p:ext>
            </p:extLst>
          </p:nvPr>
        </p:nvGraphicFramePr>
        <p:xfrm>
          <a:off x="-518880" y="7428075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0" name="Vergelijking" r:id="rId3" imgW="1130040" imgH="177480" progId="Equation.3">
                  <p:embed/>
                </p:oleObj>
              </mc:Choice>
              <mc:Fallback>
                <p:oleObj name="Vergelijking" r:id="rId3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8880" y="7428075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379835" y="750758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041399"/>
              </p:ext>
            </p:extLst>
          </p:nvPr>
        </p:nvGraphicFramePr>
        <p:xfrm>
          <a:off x="3529245" y="7301745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1" name="Vergelijking" r:id="rId5" imgW="660240" imgH="266400" progId="Equation.3">
                  <p:embed/>
                </p:oleObj>
              </mc:Choice>
              <mc:Fallback>
                <p:oleObj name="Vergelijking" r:id="rId5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45" y="7301745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45061"/>
              </p:ext>
            </p:extLst>
          </p:nvPr>
        </p:nvGraphicFramePr>
        <p:xfrm>
          <a:off x="611560" y="1685832"/>
          <a:ext cx="170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2" name="Vergelijking" r:id="rId7" imgW="749160" imgH="177480" progId="Equation.3">
                  <p:embed/>
                </p:oleObj>
              </mc:Choice>
              <mc:Fallback>
                <p:oleObj name="Vergelijking" r:id="rId7" imgW="749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85832"/>
                        <a:ext cx="170180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198571"/>
              </p:ext>
            </p:extLst>
          </p:nvPr>
        </p:nvGraphicFramePr>
        <p:xfrm>
          <a:off x="3059832" y="1653746"/>
          <a:ext cx="50196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3" name="Vergelijking" r:id="rId9" imgW="2209680" imgH="215640" progId="Equation.3">
                  <p:embed/>
                </p:oleObj>
              </mc:Choice>
              <mc:Fallback>
                <p:oleObj name="Vergelijking" r:id="rId9" imgW="220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653746"/>
                        <a:ext cx="50196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Arrow 33"/>
          <p:cNvSpPr/>
          <p:nvPr/>
        </p:nvSpPr>
        <p:spPr bwMode="auto">
          <a:xfrm>
            <a:off x="2411760" y="1786351"/>
            <a:ext cx="573201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231" y="1052736"/>
            <a:ext cx="466313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Always, so also in non-equilibrium: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775700"/>
              </p:ext>
            </p:extLst>
          </p:nvPr>
        </p:nvGraphicFramePr>
        <p:xfrm>
          <a:off x="6323213" y="2420888"/>
          <a:ext cx="17589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4" name="Vergelijking" r:id="rId11" imgW="774360" imgH="253800" progId="Equation.3">
                  <p:embed/>
                </p:oleObj>
              </mc:Choice>
              <mc:Fallback>
                <p:oleObj name="Vergelijking" r:id="rId11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213" y="2420888"/>
                        <a:ext cx="1758950" cy="579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ight Arrow 45"/>
          <p:cNvSpPr/>
          <p:nvPr/>
        </p:nvSpPr>
        <p:spPr bwMode="auto">
          <a:xfrm>
            <a:off x="539552" y="3717032"/>
            <a:ext cx="573201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kstvak 3"/>
          <p:cNvSpPr txBox="1">
            <a:spLocks noChangeArrowheads="1"/>
          </p:cNvSpPr>
          <p:nvPr/>
        </p:nvSpPr>
        <p:spPr bwMode="auto">
          <a:xfrm>
            <a:off x="6373764" y="3630215"/>
            <a:ext cx="1654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(SG: eq. 58)</a:t>
            </a:r>
            <a:endParaRPr lang="nl-NL" sz="2400" u="sng" dirty="0">
              <a:latin typeface="+mj-lt"/>
              <a:cs typeface="Times New Roman" pitchFamily="18" charset="0"/>
            </a:endParaRPr>
          </a:p>
        </p:txBody>
      </p:sp>
      <p:sp>
        <p:nvSpPr>
          <p:cNvPr id="23" name="Left Brace 22"/>
          <p:cNvSpPr/>
          <p:nvPr/>
        </p:nvSpPr>
        <p:spPr>
          <a:xfrm flipH="1">
            <a:off x="8157066" y="1786351"/>
            <a:ext cx="344990" cy="10949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ight Arrow 23"/>
          <p:cNvSpPr/>
          <p:nvPr/>
        </p:nvSpPr>
        <p:spPr bwMode="auto">
          <a:xfrm>
            <a:off x="8604448" y="2188535"/>
            <a:ext cx="464681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84856"/>
              </p:ext>
            </p:extLst>
          </p:nvPr>
        </p:nvGraphicFramePr>
        <p:xfrm>
          <a:off x="4154381" y="3589345"/>
          <a:ext cx="193198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5" name="Vergelijking" r:id="rId13" imgW="850680" imgH="253800" progId="Equation.3">
                  <p:embed/>
                </p:oleObj>
              </mc:Choice>
              <mc:Fallback>
                <p:oleObj name="Vergelijking" r:id="rId13" imgW="850680" imgH="253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381" y="3589345"/>
                        <a:ext cx="1931988" cy="5794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>
            <a:off x="1441330" y="5229200"/>
            <a:ext cx="573201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10900" y="2460238"/>
            <a:ext cx="264527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In non-equilibrium: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1640" y="3651589"/>
            <a:ext cx="264527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In non-equilibrium: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679650"/>
              </p:ext>
            </p:extLst>
          </p:nvPr>
        </p:nvGraphicFramePr>
        <p:xfrm>
          <a:off x="5213350" y="5081588"/>
          <a:ext cx="1528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6" name="Vergelijking" r:id="rId15" imgW="672840" imgH="266400" progId="Equation.3">
                  <p:embed/>
                </p:oleObj>
              </mc:Choice>
              <mc:Fallback>
                <p:oleObj name="Vergelijking" r:id="rId15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5081588"/>
                        <a:ext cx="1528763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188262" y="5158712"/>
            <a:ext cx="264527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In non-equilibrium: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7021836" y="5126054"/>
            <a:ext cx="1654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(SG: eq. 59)</a:t>
            </a:r>
            <a:endParaRPr lang="nl-NL" sz="2400" u="sng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25" y="1589358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19</a:t>
            </a:fld>
            <a:endParaRPr lang="en-US" altLang="nl-NL"/>
          </a:p>
        </p:txBody>
      </p:sp>
      <p:sp>
        <p:nvSpPr>
          <p:cNvPr id="19" name="TextBox 18"/>
          <p:cNvSpPr txBox="1"/>
          <p:nvPr/>
        </p:nvSpPr>
        <p:spPr>
          <a:xfrm>
            <a:off x="6804248" y="3265820"/>
            <a:ext cx="219034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Equilibrium </a:t>
            </a:r>
            <a:r>
              <a:rPr lang="el-GR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  <a:endParaRPr lang="nl-NL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252315" y="2354907"/>
            <a:ext cx="363506" cy="33852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84783"/>
              </p:ext>
            </p:extLst>
          </p:nvPr>
        </p:nvGraphicFramePr>
        <p:xfrm>
          <a:off x="6163688" y="2693435"/>
          <a:ext cx="1062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3" name="Vergelijking" r:id="rId4" imgW="495000" imgH="228600" progId="Equation.3">
                  <p:embed/>
                </p:oleObj>
              </mc:Choice>
              <mc:Fallback>
                <p:oleObj name="Vergelijking" r:id="rId4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688" y="2693435"/>
                        <a:ext cx="1062037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283163"/>
              </p:ext>
            </p:extLst>
          </p:nvPr>
        </p:nvGraphicFramePr>
        <p:xfrm>
          <a:off x="7078825" y="1984449"/>
          <a:ext cx="300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4" name="Vergelijking" r:id="rId6" imgW="139579" imgH="164957" progId="Equation.3">
                  <p:embed/>
                </p:oleObj>
              </mc:Choice>
              <mc:Fallback>
                <p:oleObj name="Vergelijking" r:id="rId6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825" y="1984449"/>
                        <a:ext cx="300037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38376" y="1554270"/>
            <a:ext cx="6640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What drives the reaction to the equilibrium state?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584151"/>
              </p:ext>
            </p:extLst>
          </p:nvPr>
        </p:nvGraphicFramePr>
        <p:xfrm>
          <a:off x="8028384" y="346174"/>
          <a:ext cx="517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5" name="Vergelijking" r:id="rId8" imgW="241200" imgH="228600" progId="Equation.3">
                  <p:embed/>
                </p:oleObj>
              </mc:Choice>
              <mc:Fallback>
                <p:oleObj name="Vergelijking" r:id="rId8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46174"/>
                        <a:ext cx="51752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5220072" y="269343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2716308" y="2624219"/>
            <a:ext cx="2431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equilibrium state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085915"/>
              </p:ext>
            </p:extLst>
          </p:nvPr>
        </p:nvGraphicFramePr>
        <p:xfrm>
          <a:off x="-518880" y="7428075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6" name="Vergelijking" r:id="rId10" imgW="1130040" imgH="177480" progId="Equation.3">
                  <p:embed/>
                </p:oleObj>
              </mc:Choice>
              <mc:Fallback>
                <p:oleObj name="Vergelijking" r:id="rId10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8880" y="7428075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379835" y="750758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47838"/>
              </p:ext>
            </p:extLst>
          </p:nvPr>
        </p:nvGraphicFramePr>
        <p:xfrm>
          <a:off x="3529245" y="7301745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7" name="Vergelijking" r:id="rId12" imgW="660240" imgH="266400" progId="Equation.3">
                  <p:embed/>
                </p:oleObj>
              </mc:Choice>
              <mc:Fallback>
                <p:oleObj name="Vergelijking" r:id="rId12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45" y="7301745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40767"/>
              </p:ext>
            </p:extLst>
          </p:nvPr>
        </p:nvGraphicFramePr>
        <p:xfrm>
          <a:off x="5213350" y="5081588"/>
          <a:ext cx="1528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8" name="Vergelijking" r:id="rId14" imgW="672840" imgH="266400" progId="Equation.3">
                  <p:embed/>
                </p:oleObj>
              </mc:Choice>
              <mc:Fallback>
                <p:oleObj name="Vergelijking" r:id="rId14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5081588"/>
                        <a:ext cx="1528763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88262" y="5158712"/>
            <a:ext cx="264527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In non-equilibrium: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44316"/>
              </p:ext>
            </p:extLst>
          </p:nvPr>
        </p:nvGraphicFramePr>
        <p:xfrm>
          <a:off x="5203477" y="4293096"/>
          <a:ext cx="1528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79" name="Vergelijking" r:id="rId16" imgW="672840" imgH="266400" progId="Equation.3">
                  <p:embed/>
                </p:oleObj>
              </mc:Choice>
              <mc:Fallback>
                <p:oleObj name="Vergelijking" r:id="rId16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477" y="4293096"/>
                        <a:ext cx="1528763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32450" y="4407495"/>
            <a:ext cx="2061783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In 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933872" y="479413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1714143" y="4333967"/>
            <a:ext cx="409585" cy="13272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80" name="Vergelijking" r:id="rId18" imgW="1815840" imgH="215640" progId="Equation.3">
                  <p:embed/>
                </p:oleObj>
              </mc:Choice>
              <mc:Fallback>
                <p:oleObj name="Vergelijking" r:id="rId18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5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2 (second law and entropy)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9627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38" y="939083"/>
            <a:ext cx="2957202" cy="215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" y="1013827"/>
            <a:ext cx="3829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Second law</a:t>
            </a:r>
            <a:r>
              <a:rPr lang="nl-NL" sz="2400" b="1" dirty="0" smtClean="0"/>
              <a:t>:</a:t>
            </a:r>
          </a:p>
          <a:p>
            <a:r>
              <a:rPr lang="nl-NL" sz="2400" b="1" dirty="0" smtClean="0"/>
              <a:t>for any </a:t>
            </a:r>
            <a:r>
              <a:rPr lang="nl-NL" sz="2400" b="1" u="sng" dirty="0" smtClean="0"/>
              <a:t>spontaneous</a:t>
            </a:r>
            <a:r>
              <a:rPr lang="nl-NL" sz="2400" b="1" dirty="0" smtClean="0"/>
              <a:t> </a:t>
            </a:r>
            <a:r>
              <a:rPr lang="nl-NL" sz="2400" b="1" u="sng" dirty="0" smtClean="0"/>
              <a:t>process</a:t>
            </a:r>
            <a:endParaRPr lang="nl-NL" sz="2400" b="1" u="sng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204364"/>
              </p:ext>
            </p:extLst>
          </p:nvPr>
        </p:nvGraphicFramePr>
        <p:xfrm>
          <a:off x="611560" y="2204864"/>
          <a:ext cx="29130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43" name="Vergelijking" r:id="rId4" imgW="1282680" imgH="228600" progId="Equation.3">
                  <p:embed/>
                </p:oleObj>
              </mc:Choice>
              <mc:Fallback>
                <p:oleObj name="Vergelijking" r:id="rId4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04864"/>
                        <a:ext cx="2913063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72396"/>
              </p:ext>
            </p:extLst>
          </p:nvPr>
        </p:nvGraphicFramePr>
        <p:xfrm>
          <a:off x="3719438" y="2014646"/>
          <a:ext cx="16446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44" name="Vergelijking" r:id="rId6" imgW="723600" imgH="419040" progId="Equation.3">
                  <p:embed/>
                </p:oleObj>
              </mc:Choice>
              <mc:Fallback>
                <p:oleObj name="Vergelijking" r:id="rId6" imgW="723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438" y="2014646"/>
                        <a:ext cx="1644650" cy="9525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1560" y="30813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b="1" u="sng" dirty="0" smtClean="0"/>
              <a:t> is a state function, </a:t>
            </a:r>
            <a:r>
              <a:rPr lang="nl-NL" sz="2400" b="1" u="sng" dirty="0"/>
              <a:t>so independent of path </a:t>
            </a:r>
            <a:endParaRPr lang="nl-NL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6428" y="3975447"/>
            <a:ext cx="572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Alternative form: Clausius inequality:</a:t>
            </a:r>
            <a:endParaRPr lang="nl-NL" sz="2400" b="1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24467"/>
              </p:ext>
            </p:extLst>
          </p:nvPr>
        </p:nvGraphicFramePr>
        <p:xfrm>
          <a:off x="899592" y="5254559"/>
          <a:ext cx="1443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45" name="Vergelijking" r:id="rId8" imgW="634680" imgH="203040" progId="Equation.3">
                  <p:embed/>
                </p:oleObj>
              </mc:Choice>
              <mc:Fallback>
                <p:oleObj name="Vergelijking" r:id="rId8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254559"/>
                        <a:ext cx="1443038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e 31"/>
          <p:cNvSpPr/>
          <p:nvPr/>
        </p:nvSpPr>
        <p:spPr>
          <a:xfrm>
            <a:off x="2595798" y="4617132"/>
            <a:ext cx="248010" cy="17281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339852"/>
              </p:ext>
            </p:extLst>
          </p:nvPr>
        </p:nvGraphicFramePr>
        <p:xfrm>
          <a:off x="3089226" y="4726417"/>
          <a:ext cx="17605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46" name="Vergelijking" r:id="rId10" imgW="774360" imgH="228600" progId="Equation.3">
                  <p:embed/>
                </p:oleObj>
              </mc:Choice>
              <mc:Fallback>
                <p:oleObj name="Vergelijking" r:id="rId10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26" y="4726417"/>
                        <a:ext cx="1760537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099885"/>
              </p:ext>
            </p:extLst>
          </p:nvPr>
        </p:nvGraphicFramePr>
        <p:xfrm>
          <a:off x="3132088" y="5718199"/>
          <a:ext cx="16748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47" name="Vergelijking" r:id="rId12" imgW="736560" imgH="228600" progId="Equation.3">
                  <p:embed/>
                </p:oleObj>
              </mc:Choice>
              <mc:Fallback>
                <p:oleObj name="Vergelijking" r:id="rId12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088" y="5718199"/>
                        <a:ext cx="1674813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76056" y="4757898"/>
            <a:ext cx="254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Reversible process</a:t>
            </a:r>
            <a:endParaRPr lang="nl-NL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108714" y="5703639"/>
            <a:ext cx="26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Irreversible process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9809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25" y="1589358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20</a:t>
            </a:fld>
            <a:endParaRPr lang="en-US" altLang="nl-NL"/>
          </a:p>
        </p:txBody>
      </p:sp>
      <p:sp>
        <p:nvSpPr>
          <p:cNvPr id="19" name="TextBox 18"/>
          <p:cNvSpPr txBox="1"/>
          <p:nvPr/>
        </p:nvSpPr>
        <p:spPr>
          <a:xfrm>
            <a:off x="6804248" y="3265820"/>
            <a:ext cx="219034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Equilibrium </a:t>
            </a:r>
            <a:r>
              <a:rPr lang="el-GR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  <a:endParaRPr lang="nl-NL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252315" y="2354907"/>
            <a:ext cx="363506" cy="33852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997391"/>
              </p:ext>
            </p:extLst>
          </p:nvPr>
        </p:nvGraphicFramePr>
        <p:xfrm>
          <a:off x="6163688" y="2693435"/>
          <a:ext cx="1062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15" name="Vergelijking" r:id="rId4" imgW="495000" imgH="228600" progId="Equation.3">
                  <p:embed/>
                </p:oleObj>
              </mc:Choice>
              <mc:Fallback>
                <p:oleObj name="Vergelijking" r:id="rId4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688" y="2693435"/>
                        <a:ext cx="1062037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926251"/>
              </p:ext>
            </p:extLst>
          </p:nvPr>
        </p:nvGraphicFramePr>
        <p:xfrm>
          <a:off x="7078825" y="1984449"/>
          <a:ext cx="300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16" name="Vergelijking" r:id="rId6" imgW="139579" imgH="164957" progId="Equation.3">
                  <p:embed/>
                </p:oleObj>
              </mc:Choice>
              <mc:Fallback>
                <p:oleObj name="Vergelijking" r:id="rId6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825" y="1984449"/>
                        <a:ext cx="300037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38376" y="1554270"/>
            <a:ext cx="6640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What drives the reaction to the equilibrium state?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924012"/>
              </p:ext>
            </p:extLst>
          </p:nvPr>
        </p:nvGraphicFramePr>
        <p:xfrm>
          <a:off x="8028384" y="346174"/>
          <a:ext cx="517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17" name="Vergelijking" r:id="rId8" imgW="241200" imgH="228600" progId="Equation.3">
                  <p:embed/>
                </p:oleObj>
              </mc:Choice>
              <mc:Fallback>
                <p:oleObj name="Vergelijking" r:id="rId8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46174"/>
                        <a:ext cx="51752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5220072" y="269343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2716308" y="2624219"/>
            <a:ext cx="2431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equilibrium state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833877"/>
              </p:ext>
            </p:extLst>
          </p:nvPr>
        </p:nvGraphicFramePr>
        <p:xfrm>
          <a:off x="-518880" y="7428075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18" name="Vergelijking" r:id="rId10" imgW="1130040" imgH="177480" progId="Equation.3">
                  <p:embed/>
                </p:oleObj>
              </mc:Choice>
              <mc:Fallback>
                <p:oleObj name="Vergelijking" r:id="rId10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8880" y="7428075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379835" y="750758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504589"/>
              </p:ext>
            </p:extLst>
          </p:nvPr>
        </p:nvGraphicFramePr>
        <p:xfrm>
          <a:off x="3529245" y="7301745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19" name="Vergelijking" r:id="rId12" imgW="660240" imgH="266400" progId="Equation.3">
                  <p:embed/>
                </p:oleObj>
              </mc:Choice>
              <mc:Fallback>
                <p:oleObj name="Vergelijking" r:id="rId12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45" y="7301745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661684"/>
              </p:ext>
            </p:extLst>
          </p:nvPr>
        </p:nvGraphicFramePr>
        <p:xfrm>
          <a:off x="5213350" y="5081588"/>
          <a:ext cx="1528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20" name="Vergelijking" r:id="rId14" imgW="672840" imgH="266400" progId="Equation.3">
                  <p:embed/>
                </p:oleObj>
              </mc:Choice>
              <mc:Fallback>
                <p:oleObj name="Vergelijking" r:id="rId14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5081588"/>
                        <a:ext cx="1528763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88262" y="5158712"/>
            <a:ext cx="264527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In non-equilibrium: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406201"/>
              </p:ext>
            </p:extLst>
          </p:nvPr>
        </p:nvGraphicFramePr>
        <p:xfrm>
          <a:off x="5203477" y="4293096"/>
          <a:ext cx="1528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21" name="Vergelijking" r:id="rId16" imgW="672840" imgH="266400" progId="Equation.3">
                  <p:embed/>
                </p:oleObj>
              </mc:Choice>
              <mc:Fallback>
                <p:oleObj name="Vergelijking" r:id="rId16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477" y="4293096"/>
                        <a:ext cx="1528763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32450" y="4407495"/>
            <a:ext cx="2061783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In 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933872" y="479413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1714143" y="4333967"/>
            <a:ext cx="409585" cy="13272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xtBox 27"/>
          <p:cNvSpPr txBox="1"/>
          <p:nvPr/>
        </p:nvSpPr>
        <p:spPr>
          <a:xfrm>
            <a:off x="58464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22" name="Vergelijking" r:id="rId18" imgW="1815840" imgH="215640" progId="Equation.3">
                  <p:embed/>
                </p:oleObj>
              </mc:Choice>
              <mc:Fallback>
                <p:oleObj name="Vergelijking" r:id="rId18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4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25" y="1589358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21</a:t>
            </a:fld>
            <a:endParaRPr lang="en-US" altLang="nl-NL"/>
          </a:p>
        </p:txBody>
      </p:sp>
      <p:sp>
        <p:nvSpPr>
          <p:cNvPr id="19" name="TextBox 18"/>
          <p:cNvSpPr txBox="1"/>
          <p:nvPr/>
        </p:nvSpPr>
        <p:spPr>
          <a:xfrm>
            <a:off x="6804248" y="3265820"/>
            <a:ext cx="219034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Equilibrium </a:t>
            </a:r>
            <a:r>
              <a:rPr lang="el-GR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  <a:endParaRPr lang="nl-NL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252315" y="2354907"/>
            <a:ext cx="363506" cy="33852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13018"/>
              </p:ext>
            </p:extLst>
          </p:nvPr>
        </p:nvGraphicFramePr>
        <p:xfrm>
          <a:off x="7078825" y="1984449"/>
          <a:ext cx="300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8" name="Vergelijking" r:id="rId4" imgW="139579" imgH="164957" progId="Equation.3">
                  <p:embed/>
                </p:oleObj>
              </mc:Choice>
              <mc:Fallback>
                <p:oleObj name="Vergelijking" r:id="rId4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825" y="1984449"/>
                        <a:ext cx="300037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38376" y="1554270"/>
            <a:ext cx="6640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What drives the reaction to the equilibrium state?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19943"/>
              </p:ext>
            </p:extLst>
          </p:nvPr>
        </p:nvGraphicFramePr>
        <p:xfrm>
          <a:off x="8028384" y="346174"/>
          <a:ext cx="517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9" name="Vergelijking" r:id="rId6" imgW="241200" imgH="228600" progId="Equation.3">
                  <p:embed/>
                </p:oleObj>
              </mc:Choice>
              <mc:Fallback>
                <p:oleObj name="Vergelijking" r:id="rId6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46174"/>
                        <a:ext cx="51752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67658"/>
              </p:ext>
            </p:extLst>
          </p:nvPr>
        </p:nvGraphicFramePr>
        <p:xfrm>
          <a:off x="-518880" y="7428075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0" name="Vergelijking" r:id="rId8" imgW="1130040" imgH="177480" progId="Equation.3">
                  <p:embed/>
                </p:oleObj>
              </mc:Choice>
              <mc:Fallback>
                <p:oleObj name="Vergelijking" r:id="rId8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8880" y="7428075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379835" y="750758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042170"/>
              </p:ext>
            </p:extLst>
          </p:nvPr>
        </p:nvGraphicFramePr>
        <p:xfrm>
          <a:off x="3529245" y="7301745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1" name="Vergelijking" r:id="rId10" imgW="660240" imgH="266400" progId="Equation.3">
                  <p:embed/>
                </p:oleObj>
              </mc:Choice>
              <mc:Fallback>
                <p:oleObj name="Vergelijking" r:id="rId10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45" y="7301745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1043608" y="2204864"/>
            <a:ext cx="5164694" cy="4236904"/>
            <a:chOff x="971600" y="2204864"/>
            <a:chExt cx="5164694" cy="4236904"/>
          </a:xfrm>
        </p:grpSpPr>
        <p:pic>
          <p:nvPicPr>
            <p:cNvPr id="55" name="Picture 2" descr="G_vs_xi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7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 rot="16200000">
              <a:off x="3011538" y="3127201"/>
              <a:ext cx="22415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rot="16200000">
              <a:off x="3129806" y="2572370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1408162" y="4179714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5053062" y="4733752"/>
              <a:ext cx="650875" cy="4762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9660693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72" name="Vergelijking" r:id="rId13" imgW="672840" imgH="266400" progId="Equation.3">
                    <p:embed/>
                  </p:oleObj>
                </mc:Choice>
                <mc:Fallback>
                  <p:oleObj name="Vergelijking" r:id="rId13" imgW="672840" imgH="2664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3749670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73" name="Vergelijking" r:id="rId15" imgW="672840" imgH="266400" progId="Equation.3">
                    <p:embed/>
                  </p:oleObj>
                </mc:Choice>
                <mc:Fallback>
                  <p:oleObj name="Vergelijking" r:id="rId15" imgW="672840" imgH="2664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5342629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74" name="Vergelijking" r:id="rId17" imgW="672808" imgH="266584" progId="Equation.3">
                    <p:embed/>
                  </p:oleObj>
                </mc:Choice>
                <mc:Fallback>
                  <p:oleObj name="Vergelijking" r:id="rId17" imgW="672808" imgH="266584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Tekstvak 3"/>
            <p:cNvSpPr txBox="1">
              <a:spLocks noChangeArrowheads="1"/>
            </p:cNvSpPr>
            <p:nvPr/>
          </p:nvSpPr>
          <p:spPr bwMode="auto">
            <a:xfrm>
              <a:off x="2316731" y="5383616"/>
              <a:ext cx="32346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4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8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837354"/>
              </p:ext>
            </p:extLst>
          </p:nvPr>
        </p:nvGraphicFramePr>
        <p:xfrm>
          <a:off x="6163688" y="2693435"/>
          <a:ext cx="1062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5" name="Vergelijking" r:id="rId18" imgW="495000" imgH="228600" progId="Equation.3">
                  <p:embed/>
                </p:oleObj>
              </mc:Choice>
              <mc:Fallback>
                <p:oleObj name="Vergelijking" r:id="rId18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688" y="2693435"/>
                        <a:ext cx="1062037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6" name="Vergelijking" r:id="rId20" imgW="1815840" imgH="215640" progId="Equation.3">
                  <p:embed/>
                </p:oleObj>
              </mc:Choice>
              <mc:Fallback>
                <p:oleObj name="Vergelijking" r:id="rId20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8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25" y="1589358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22</a:t>
            </a:fld>
            <a:endParaRPr lang="en-US" altLang="nl-NL"/>
          </a:p>
        </p:txBody>
      </p:sp>
      <p:sp>
        <p:nvSpPr>
          <p:cNvPr id="19" name="TextBox 18"/>
          <p:cNvSpPr txBox="1"/>
          <p:nvPr/>
        </p:nvSpPr>
        <p:spPr>
          <a:xfrm>
            <a:off x="6804248" y="3265820"/>
            <a:ext cx="219034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Equilibrium </a:t>
            </a:r>
            <a:r>
              <a:rPr lang="el-GR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  <a:endParaRPr lang="nl-NL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252315" y="2354907"/>
            <a:ext cx="363506" cy="33852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485529"/>
              </p:ext>
            </p:extLst>
          </p:nvPr>
        </p:nvGraphicFramePr>
        <p:xfrm>
          <a:off x="6163688" y="2693435"/>
          <a:ext cx="1062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77" name="Vergelijking" r:id="rId4" imgW="495000" imgH="228600" progId="Equation.3">
                  <p:embed/>
                </p:oleObj>
              </mc:Choice>
              <mc:Fallback>
                <p:oleObj name="Vergelijking" r:id="rId4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688" y="2693435"/>
                        <a:ext cx="1062037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180671"/>
              </p:ext>
            </p:extLst>
          </p:nvPr>
        </p:nvGraphicFramePr>
        <p:xfrm>
          <a:off x="7078825" y="1984449"/>
          <a:ext cx="300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78" name="Vergelijking" r:id="rId6" imgW="139579" imgH="164957" progId="Equation.3">
                  <p:embed/>
                </p:oleObj>
              </mc:Choice>
              <mc:Fallback>
                <p:oleObj name="Vergelijking" r:id="rId6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825" y="1984449"/>
                        <a:ext cx="300037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878816"/>
              </p:ext>
            </p:extLst>
          </p:nvPr>
        </p:nvGraphicFramePr>
        <p:xfrm>
          <a:off x="8028384" y="346174"/>
          <a:ext cx="517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79" name="Vergelijking" r:id="rId8" imgW="241200" imgH="228600" progId="Equation.3">
                  <p:embed/>
                </p:oleObj>
              </mc:Choice>
              <mc:Fallback>
                <p:oleObj name="Vergelijking" r:id="rId8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46174"/>
                        <a:ext cx="51752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340897"/>
              </p:ext>
            </p:extLst>
          </p:nvPr>
        </p:nvGraphicFramePr>
        <p:xfrm>
          <a:off x="-518880" y="7428075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80" name="Vergelijking" r:id="rId10" imgW="1130040" imgH="177480" progId="Equation.3">
                  <p:embed/>
                </p:oleObj>
              </mc:Choice>
              <mc:Fallback>
                <p:oleObj name="Vergelijking" r:id="rId10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8880" y="7428075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379835" y="750758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60657"/>
              </p:ext>
            </p:extLst>
          </p:nvPr>
        </p:nvGraphicFramePr>
        <p:xfrm>
          <a:off x="3529245" y="7301745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81" name="Vergelijking" r:id="rId12" imgW="660240" imgH="266400" progId="Equation.3">
                  <p:embed/>
                </p:oleObj>
              </mc:Choice>
              <mc:Fallback>
                <p:oleObj name="Vergelijking" r:id="rId12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45" y="7301745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971600" y="1556792"/>
            <a:ext cx="5164694" cy="4236904"/>
            <a:chOff x="971600" y="2204864"/>
            <a:chExt cx="5164694" cy="4236904"/>
          </a:xfrm>
        </p:grpSpPr>
        <p:pic>
          <p:nvPicPr>
            <p:cNvPr id="55" name="Picture 2" descr="G_vs_xi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7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 rot="16200000">
              <a:off x="3011538" y="3127201"/>
              <a:ext cx="22415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rot="16200000">
              <a:off x="3129806" y="2572370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1408162" y="4179714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5053062" y="4733752"/>
              <a:ext cx="650875" cy="4762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8030858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82" name="Vergelijking" r:id="rId15" imgW="672840" imgH="266400" progId="Equation.3">
                    <p:embed/>
                  </p:oleObj>
                </mc:Choice>
                <mc:Fallback>
                  <p:oleObj name="Vergelijking" r:id="rId15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8816916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83" name="Vergelijking" r:id="rId17" imgW="672840" imgH="266400" progId="Equation.3">
                    <p:embed/>
                  </p:oleObj>
                </mc:Choice>
                <mc:Fallback>
                  <p:oleObj name="Vergelijking" r:id="rId17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2076345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84" name="Vergelijking" r:id="rId19" imgW="672808" imgH="266584" progId="Equation.3">
                    <p:embed/>
                  </p:oleObj>
                </mc:Choice>
                <mc:Fallback>
                  <p:oleObj name="Vergelijking" r:id="rId19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Tekstvak 3"/>
            <p:cNvSpPr txBox="1">
              <a:spLocks noChangeArrowheads="1"/>
            </p:cNvSpPr>
            <p:nvPr/>
          </p:nvSpPr>
          <p:spPr bwMode="auto">
            <a:xfrm>
              <a:off x="2316731" y="5383616"/>
              <a:ext cx="32346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4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8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kstvak 3"/>
          <p:cNvSpPr txBox="1">
            <a:spLocks noChangeArrowheads="1"/>
          </p:cNvSpPr>
          <p:nvPr/>
        </p:nvSpPr>
        <p:spPr bwMode="auto">
          <a:xfrm>
            <a:off x="1841505" y="5805264"/>
            <a:ext cx="48138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so the second law (entropy) drives </a:t>
            </a:r>
          </a:p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reaction to the equilibrium state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1065262" y="600843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85" name="Vergelijking" r:id="rId20" imgW="1815840" imgH="215640" progId="Equation.3">
                  <p:embed/>
                </p:oleObj>
              </mc:Choice>
              <mc:Fallback>
                <p:oleObj name="Vergelijking" r:id="rId20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0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25" y="1589358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23</a:t>
            </a:fld>
            <a:endParaRPr lang="en-US" altLang="nl-NL"/>
          </a:p>
        </p:txBody>
      </p:sp>
      <p:sp>
        <p:nvSpPr>
          <p:cNvPr id="19" name="TextBox 18"/>
          <p:cNvSpPr txBox="1"/>
          <p:nvPr/>
        </p:nvSpPr>
        <p:spPr>
          <a:xfrm>
            <a:off x="6804248" y="3265820"/>
            <a:ext cx="219034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nl-NL" sz="2400" b="1" dirty="0" smtClean="0">
                <a:solidFill>
                  <a:srgbClr val="0070C0"/>
                </a:solidFill>
              </a:rPr>
              <a:t>Equilibrium </a:t>
            </a:r>
            <a:r>
              <a:rPr lang="el-GR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  <a:endParaRPr lang="nl-NL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252315" y="2354907"/>
            <a:ext cx="363506" cy="33852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94461"/>
              </p:ext>
            </p:extLst>
          </p:nvPr>
        </p:nvGraphicFramePr>
        <p:xfrm>
          <a:off x="6163688" y="2693435"/>
          <a:ext cx="1062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6" name="Vergelijking" r:id="rId4" imgW="495000" imgH="228600" progId="Equation.3">
                  <p:embed/>
                </p:oleObj>
              </mc:Choice>
              <mc:Fallback>
                <p:oleObj name="Vergelijking" r:id="rId4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688" y="2693435"/>
                        <a:ext cx="1062037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41208"/>
              </p:ext>
            </p:extLst>
          </p:nvPr>
        </p:nvGraphicFramePr>
        <p:xfrm>
          <a:off x="7078825" y="1984449"/>
          <a:ext cx="300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7" name="Vergelijking" r:id="rId6" imgW="139579" imgH="164957" progId="Equation.3">
                  <p:embed/>
                </p:oleObj>
              </mc:Choice>
              <mc:Fallback>
                <p:oleObj name="Vergelijking" r:id="rId6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825" y="1984449"/>
                        <a:ext cx="300037" cy="3540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200277"/>
              </p:ext>
            </p:extLst>
          </p:nvPr>
        </p:nvGraphicFramePr>
        <p:xfrm>
          <a:off x="8028384" y="346174"/>
          <a:ext cx="517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8" name="Vergelijking" r:id="rId8" imgW="241200" imgH="228600" progId="Equation.3">
                  <p:embed/>
                </p:oleObj>
              </mc:Choice>
              <mc:Fallback>
                <p:oleObj name="Vergelijking" r:id="rId8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46174"/>
                        <a:ext cx="51752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902"/>
              </p:ext>
            </p:extLst>
          </p:nvPr>
        </p:nvGraphicFramePr>
        <p:xfrm>
          <a:off x="-518880" y="7428075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9" name="Vergelijking" r:id="rId10" imgW="1130040" imgH="177480" progId="Equation.3">
                  <p:embed/>
                </p:oleObj>
              </mc:Choice>
              <mc:Fallback>
                <p:oleObj name="Vergelijking" r:id="rId10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8880" y="7428075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379835" y="750758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642902"/>
              </p:ext>
            </p:extLst>
          </p:nvPr>
        </p:nvGraphicFramePr>
        <p:xfrm>
          <a:off x="3529245" y="7301745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20" name="Vergelijking" r:id="rId12" imgW="660240" imgH="266400" progId="Equation.3">
                  <p:embed/>
                </p:oleObj>
              </mc:Choice>
              <mc:Fallback>
                <p:oleObj name="Vergelijking" r:id="rId12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45" y="7301745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971600" y="1988840"/>
            <a:ext cx="3656631" cy="2705904"/>
            <a:chOff x="971600" y="2204864"/>
            <a:chExt cx="5164694" cy="4236904"/>
          </a:xfrm>
        </p:grpSpPr>
        <p:pic>
          <p:nvPicPr>
            <p:cNvPr id="55" name="Picture 2" descr="G_vs_xi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7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5857742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21" name="Vergelijking" r:id="rId15" imgW="672840" imgH="266400" progId="Equation.3">
                    <p:embed/>
                  </p:oleObj>
                </mc:Choice>
                <mc:Fallback>
                  <p:oleObj name="Vergelijking" r:id="rId15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7851062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22" name="Vergelijking" r:id="rId17" imgW="672840" imgH="266400" progId="Equation.3">
                    <p:embed/>
                  </p:oleObj>
                </mc:Choice>
                <mc:Fallback>
                  <p:oleObj name="Vergelijking" r:id="rId17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5093046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23" name="Vergelijking" r:id="rId19" imgW="672808" imgH="266584" progId="Equation.3">
                    <p:embed/>
                  </p:oleObj>
                </mc:Choice>
                <mc:Fallback>
                  <p:oleObj name="Vergelijking" r:id="rId19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kstvak 3"/>
          <p:cNvSpPr txBox="1">
            <a:spLocks noChangeArrowheads="1"/>
          </p:cNvSpPr>
          <p:nvPr/>
        </p:nvSpPr>
        <p:spPr bwMode="auto">
          <a:xfrm>
            <a:off x="2074765" y="4941168"/>
            <a:ext cx="5553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We have overlooked, however, one detail: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1228972" y="501675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031671"/>
              </p:ext>
            </p:extLst>
          </p:nvPr>
        </p:nvGraphicFramePr>
        <p:xfrm>
          <a:off x="3419872" y="5589240"/>
          <a:ext cx="23685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24" name="Vergelijking" r:id="rId20" imgW="1104840" imgH="241200" progId="Equation.3">
                  <p:embed/>
                </p:oleObj>
              </mc:Choice>
              <mc:Fallback>
                <p:oleObj name="Vergelijking" r:id="rId20" imgW="1104840" imgH="2412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589240"/>
                        <a:ext cx="2368550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0290"/>
              </p:ext>
            </p:extLst>
          </p:nvPr>
        </p:nvGraphicFramePr>
        <p:xfrm>
          <a:off x="2533650" y="90805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25" name="Vergelijking" r:id="rId22" imgW="1815840" imgH="215640" progId="Equation.3">
                  <p:embed/>
                </p:oleObj>
              </mc:Choice>
              <mc:Fallback>
                <p:oleObj name="Vergelijking" r:id="rId22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90805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0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7" y="3048000"/>
            <a:ext cx="2215243" cy="80250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19" y="2971800"/>
            <a:ext cx="2438401" cy="80698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24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30632"/>
              </p:ext>
            </p:extLst>
          </p:nvPr>
        </p:nvGraphicFramePr>
        <p:xfrm>
          <a:off x="2533650" y="121920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2" name="Vergelijking" r:id="rId5" imgW="1815840" imgH="215640" progId="Equation.3">
                  <p:embed/>
                </p:oleObj>
              </mc:Choice>
              <mc:Fallback>
                <p:oleObj name="Vergelijking" r:id="rId5" imgW="1815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121920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05294" y="1752600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Some new definitions:</a:t>
            </a:r>
            <a:endParaRPr lang="nl-NL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87618" y="4724400"/>
            <a:ext cx="1464825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=0</a:t>
            </a:r>
            <a:r>
              <a:rPr lang="nl-NL" sz="2400" dirty="0" smtClean="0"/>
              <a:t> state </a:t>
            </a:r>
            <a:endParaRPr lang="nl-N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9153" y="4719934"/>
            <a:ext cx="1471237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nl-NL" sz="2400" dirty="0" smtClean="0"/>
              <a:t> </a:t>
            </a:r>
            <a:r>
              <a:rPr lang="nl-NL" sz="2400" dirty="0"/>
              <a:t>state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4211" y="2140803"/>
            <a:ext cx="4682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0070C0"/>
                </a:solidFill>
              </a:rPr>
              <a:t>Partial pressure </a:t>
            </a:r>
            <a:r>
              <a:rPr lang="nl-NL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smtClean="0"/>
              <a:t>in a mixture of</a:t>
            </a:r>
          </a:p>
          <a:p>
            <a:r>
              <a:rPr lang="nl-NL" sz="2400" i="1" dirty="0"/>
              <a:t>p</a:t>
            </a:r>
            <a:r>
              <a:rPr lang="nl-NL" sz="2400" i="1" dirty="0" smtClean="0"/>
              <a:t>erfect </a:t>
            </a:r>
            <a:r>
              <a:rPr lang="nl-NL" sz="2400" dirty="0" smtClean="0"/>
              <a:t>(</a:t>
            </a:r>
            <a:r>
              <a:rPr lang="nl-NL" sz="2400" i="1" dirty="0" smtClean="0"/>
              <a:t>or real</a:t>
            </a:r>
            <a:r>
              <a:rPr lang="nl-NL" sz="2400" dirty="0" smtClean="0"/>
              <a:t>)</a:t>
            </a:r>
            <a:r>
              <a:rPr lang="nl-NL" sz="2400" i="1" dirty="0" smtClean="0"/>
              <a:t> </a:t>
            </a:r>
            <a:r>
              <a:rPr lang="nl-NL" sz="2400" dirty="0" smtClean="0"/>
              <a:t>gases: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557687"/>
              </p:ext>
            </p:extLst>
          </p:nvPr>
        </p:nvGraphicFramePr>
        <p:xfrm>
          <a:off x="3886200" y="3090862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3" name="Vergelijking" r:id="rId7" imgW="520560" imgH="228600" progId="Equation.3">
                  <p:embed/>
                </p:oleObj>
              </mc:Choice>
              <mc:Fallback>
                <p:oleObj name="Vergelijking" r:id="rId7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2"/>
                        <a:ext cx="111601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46529" y="3588897"/>
            <a:ext cx="4891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0070C0"/>
                </a:solidFill>
              </a:rPr>
              <a:t>Mole fraction </a:t>
            </a:r>
            <a:r>
              <a:rPr lang="nl-NL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l-NL" sz="28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smtClean="0"/>
              <a:t>of component </a:t>
            </a:r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400" dirty="0" smtClean="0"/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61765"/>
              </p:ext>
            </p:extLst>
          </p:nvPr>
        </p:nvGraphicFramePr>
        <p:xfrm>
          <a:off x="3480708" y="4210050"/>
          <a:ext cx="2038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4" name="Equation" r:id="rId9" imgW="952200" imgH="558720" progId="Equation.3">
                  <p:embed/>
                </p:oleObj>
              </mc:Choice>
              <mc:Fallback>
                <p:oleObj name="Equation" r:id="rId9" imgW="952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708" y="4210050"/>
                        <a:ext cx="2038350" cy="1200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19288"/>
              </p:ext>
            </p:extLst>
          </p:nvPr>
        </p:nvGraphicFramePr>
        <p:xfrm>
          <a:off x="685800" y="5592763"/>
          <a:ext cx="345122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5" name="Vergelijking" r:id="rId11" imgW="1612800" imgH="482400" progId="Equation.3">
                  <p:embed/>
                </p:oleObj>
              </mc:Choice>
              <mc:Fallback>
                <p:oleObj name="Vergelijking" r:id="rId11" imgW="1612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592763"/>
                        <a:ext cx="3451225" cy="1036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62319"/>
              </p:ext>
            </p:extLst>
          </p:nvPr>
        </p:nvGraphicFramePr>
        <p:xfrm>
          <a:off x="4933950" y="5592762"/>
          <a:ext cx="29908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6" name="Vergelijking" r:id="rId13" imgW="1396800" imgH="482400" progId="Equation.3">
                  <p:embed/>
                </p:oleObj>
              </mc:Choice>
              <mc:Fallback>
                <p:oleObj name="Vergelijking" r:id="rId13" imgW="139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5592762"/>
                        <a:ext cx="2990850" cy="1036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H="1" flipV="1">
            <a:off x="1219200" y="3850507"/>
            <a:ext cx="1686094" cy="1712093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5638800" y="3850507"/>
            <a:ext cx="2362200" cy="1712093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65" y="2773816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25</a:t>
            </a:fld>
            <a:endParaRPr lang="en-US" altLang="nl-NL"/>
          </a:p>
        </p:txBody>
      </p:sp>
      <p:sp>
        <p:nvSpPr>
          <p:cNvPr id="16" name="TextBox 15"/>
          <p:cNvSpPr txBox="1"/>
          <p:nvPr/>
        </p:nvSpPr>
        <p:spPr>
          <a:xfrm>
            <a:off x="4857159" y="1834550"/>
            <a:ext cx="213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Partial pressure</a:t>
            </a:r>
            <a:endParaRPr lang="nl-NL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45242"/>
              </p:ext>
            </p:extLst>
          </p:nvPr>
        </p:nvGraphicFramePr>
        <p:xfrm>
          <a:off x="4932040" y="2293201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97" name="Vergelijking" r:id="rId4" imgW="520560" imgH="228600" progId="Equation.3">
                  <p:embed/>
                </p:oleObj>
              </mc:Choice>
              <mc:Fallback>
                <p:oleObj name="Vergelijking" r:id="rId4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293201"/>
                        <a:ext cx="111601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869669" y="2934677"/>
            <a:ext cx="194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Mole fraction</a:t>
            </a:r>
            <a:endParaRPr lang="nl-NL" sz="2400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92755"/>
              </p:ext>
            </p:extLst>
          </p:nvPr>
        </p:nvGraphicFramePr>
        <p:xfrm>
          <a:off x="4932040" y="3380978"/>
          <a:ext cx="2038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98" name="Vergelijking" r:id="rId6" imgW="952200" imgH="558720" progId="Equation.3">
                  <p:embed/>
                </p:oleObj>
              </mc:Choice>
              <mc:Fallback>
                <p:oleObj name="Vergelijking" r:id="rId6" imgW="952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380978"/>
                        <a:ext cx="2038350" cy="1200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14760"/>
              </p:ext>
            </p:extLst>
          </p:nvPr>
        </p:nvGraphicFramePr>
        <p:xfrm>
          <a:off x="970361" y="5373216"/>
          <a:ext cx="491807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99" name="Vergelijking" r:id="rId8" imgW="2298600" imgH="482400" progId="Equation.3">
                  <p:embed/>
                </p:oleObj>
              </mc:Choice>
              <mc:Fallback>
                <p:oleObj name="Vergelijking" r:id="rId8" imgW="2298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61" y="5373216"/>
                        <a:ext cx="4918075" cy="1036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 flipV="1">
            <a:off x="5906057" y="3965485"/>
            <a:ext cx="2078614" cy="1391402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683568" y="2235264"/>
            <a:ext cx="3656631" cy="2705904"/>
            <a:chOff x="971600" y="2204864"/>
            <a:chExt cx="5164694" cy="4236904"/>
          </a:xfrm>
        </p:grpSpPr>
        <p:pic>
          <p:nvPicPr>
            <p:cNvPr id="24" name="Picture 2" descr="G_vs_xi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569079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00" name="Vergelijking" r:id="rId11" imgW="672840" imgH="266400" progId="Equation.3">
                    <p:embed/>
                  </p:oleObj>
                </mc:Choice>
                <mc:Fallback>
                  <p:oleObj name="Vergelijking" r:id="rId11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3322913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01" name="Vergelijking" r:id="rId13" imgW="672840" imgH="266400" progId="Equation.3">
                    <p:embed/>
                  </p:oleObj>
                </mc:Choice>
                <mc:Fallback>
                  <p:oleObj name="Vergelijking" r:id="rId13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303614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02" name="Vergelijking" r:id="rId15" imgW="672808" imgH="266584" progId="Equation.3">
                    <p:embed/>
                  </p:oleObj>
                </mc:Choice>
                <mc:Fallback>
                  <p:oleObj name="Vergelijking" r:id="rId15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40614"/>
              </p:ext>
            </p:extLst>
          </p:nvPr>
        </p:nvGraphicFramePr>
        <p:xfrm>
          <a:off x="7020272" y="5618163"/>
          <a:ext cx="1333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03" name="Equation" r:id="rId16" imgW="622080" imgH="228600" progId="Equation.3">
                  <p:embed/>
                </p:oleObj>
              </mc:Choice>
              <mc:Fallback>
                <p:oleObj name="Equation" r:id="rId16" imgW="6220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618163"/>
                        <a:ext cx="1333500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kstvak 3"/>
          <p:cNvSpPr txBox="1">
            <a:spLocks noChangeArrowheads="1"/>
          </p:cNvSpPr>
          <p:nvPr/>
        </p:nvSpPr>
        <p:spPr bwMode="auto">
          <a:xfrm>
            <a:off x="6047410" y="5621898"/>
            <a:ext cx="761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with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75646" y="4581128"/>
            <a:ext cx="1833515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&lt;1</a:t>
            </a:r>
            <a:r>
              <a:rPr lang="nl-NL" sz="2400" dirty="0" smtClean="0"/>
              <a:t> </a:t>
            </a:r>
            <a:r>
              <a:rPr lang="nl-NL" sz="2400" dirty="0"/>
              <a:t>state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30632"/>
              </p:ext>
            </p:extLst>
          </p:nvPr>
        </p:nvGraphicFramePr>
        <p:xfrm>
          <a:off x="2533650" y="121920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04" name="Vergelijking" r:id="rId18" imgW="1815840" imgH="215640" progId="Equation.3">
                  <p:embed/>
                </p:oleObj>
              </mc:Choice>
              <mc:Fallback>
                <p:oleObj name="Vergelijking" r:id="rId18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121920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0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65" y="2773816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26</a:t>
            </a:fld>
            <a:endParaRPr lang="en-US" altLang="nl-NL"/>
          </a:p>
        </p:txBody>
      </p:sp>
      <p:sp>
        <p:nvSpPr>
          <p:cNvPr id="16" name="TextBox 15"/>
          <p:cNvSpPr txBox="1"/>
          <p:nvPr/>
        </p:nvSpPr>
        <p:spPr>
          <a:xfrm>
            <a:off x="4857159" y="1834550"/>
            <a:ext cx="213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Partial pressure</a:t>
            </a:r>
            <a:endParaRPr lang="nl-NL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48556"/>
              </p:ext>
            </p:extLst>
          </p:nvPr>
        </p:nvGraphicFramePr>
        <p:xfrm>
          <a:off x="4932040" y="2293201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0" name="Vergelijking" r:id="rId4" imgW="520560" imgH="228600" progId="Equation.3">
                  <p:embed/>
                </p:oleObj>
              </mc:Choice>
              <mc:Fallback>
                <p:oleObj name="Vergelijking" r:id="rId4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293201"/>
                        <a:ext cx="111601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869669" y="2934677"/>
            <a:ext cx="194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Mole fraction</a:t>
            </a:r>
            <a:endParaRPr lang="nl-NL" sz="2400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11467"/>
              </p:ext>
            </p:extLst>
          </p:nvPr>
        </p:nvGraphicFramePr>
        <p:xfrm>
          <a:off x="4932040" y="3380978"/>
          <a:ext cx="2038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1" name="Vergelijking" r:id="rId6" imgW="952200" imgH="558720" progId="Equation.3">
                  <p:embed/>
                </p:oleObj>
              </mc:Choice>
              <mc:Fallback>
                <p:oleObj name="Vergelijking" r:id="rId6" imgW="952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380978"/>
                        <a:ext cx="2038350" cy="1200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40969"/>
              </p:ext>
            </p:extLst>
          </p:nvPr>
        </p:nvGraphicFramePr>
        <p:xfrm>
          <a:off x="5955691" y="4829605"/>
          <a:ext cx="1711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2" name="Vergelijking" r:id="rId8" imgW="799920" imgH="241200" progId="Equation.3">
                  <p:embed/>
                </p:oleObj>
              </mc:Choice>
              <mc:Fallback>
                <p:oleObj name="Vergelijking" r:id="rId8" imgW="799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691" y="4829605"/>
                        <a:ext cx="1711325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83568" y="2235264"/>
            <a:ext cx="3656631" cy="2705904"/>
            <a:chOff x="971600" y="2204864"/>
            <a:chExt cx="5164694" cy="4236904"/>
          </a:xfrm>
        </p:grpSpPr>
        <p:pic>
          <p:nvPicPr>
            <p:cNvPr id="24" name="Picture 2" descr="G_vs_xi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5692852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63" name="Vergelijking" r:id="rId11" imgW="672840" imgH="266400" progId="Equation.3">
                    <p:embed/>
                  </p:oleObj>
                </mc:Choice>
                <mc:Fallback>
                  <p:oleObj name="Vergelijking" r:id="rId11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4339378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64" name="Vergelijking" r:id="rId13" imgW="672840" imgH="266400" progId="Equation.3">
                    <p:embed/>
                  </p:oleObj>
                </mc:Choice>
                <mc:Fallback>
                  <p:oleObj name="Vergelijking" r:id="rId13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4354491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65" name="Vergelijking" r:id="rId15" imgW="672808" imgH="266584" progId="Equation.3">
                    <p:embed/>
                  </p:oleObj>
                </mc:Choice>
                <mc:Fallback>
                  <p:oleObj name="Vergelijking" r:id="rId15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922734"/>
              </p:ext>
            </p:extLst>
          </p:nvPr>
        </p:nvGraphicFramePr>
        <p:xfrm>
          <a:off x="5963880" y="5445224"/>
          <a:ext cx="17129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6" name="Vergelijking" r:id="rId16" imgW="799920" imgH="241200" progId="Equation.3">
                  <p:embed/>
                </p:oleObj>
              </mc:Choice>
              <mc:Fallback>
                <p:oleObj name="Vergelijking" r:id="rId16" imgW="799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880" y="5445224"/>
                        <a:ext cx="1712912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136986"/>
              </p:ext>
            </p:extLst>
          </p:nvPr>
        </p:nvGraphicFramePr>
        <p:xfrm>
          <a:off x="5952846" y="6058050"/>
          <a:ext cx="2004219" cy="5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7" name="Vergelijking" r:id="rId18" imgW="927000" imgH="241200" progId="Equation.3">
                  <p:embed/>
                </p:oleObj>
              </mc:Choice>
              <mc:Fallback>
                <p:oleObj name="Vergelijking" r:id="rId18" imgW="92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846" y="6058050"/>
                        <a:ext cx="2004219" cy="522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kstvak 3"/>
          <p:cNvSpPr txBox="1">
            <a:spLocks noChangeArrowheads="1"/>
          </p:cNvSpPr>
          <p:nvPr/>
        </p:nvSpPr>
        <p:spPr bwMode="auto">
          <a:xfrm>
            <a:off x="1561574" y="5438628"/>
            <a:ext cx="3874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We have additional variables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715781" y="551421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5436096" y="4823077"/>
            <a:ext cx="404415" cy="175125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30632"/>
              </p:ext>
            </p:extLst>
          </p:nvPr>
        </p:nvGraphicFramePr>
        <p:xfrm>
          <a:off x="2533650" y="121920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8" name="Vergelijking" r:id="rId20" imgW="1815840" imgH="215640" progId="Equation.3">
                  <p:embed/>
                </p:oleObj>
              </mc:Choice>
              <mc:Fallback>
                <p:oleObj name="Vergelijking" r:id="rId20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121920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3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65" y="2773816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27</a:t>
            </a:fld>
            <a:endParaRPr lang="en-US" altLang="nl-NL"/>
          </a:p>
        </p:txBody>
      </p:sp>
      <p:sp>
        <p:nvSpPr>
          <p:cNvPr id="16" name="TextBox 15"/>
          <p:cNvSpPr txBox="1"/>
          <p:nvPr/>
        </p:nvSpPr>
        <p:spPr>
          <a:xfrm>
            <a:off x="4857159" y="1834550"/>
            <a:ext cx="213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Partial pressure</a:t>
            </a:r>
            <a:endParaRPr lang="nl-NL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574479"/>
              </p:ext>
            </p:extLst>
          </p:nvPr>
        </p:nvGraphicFramePr>
        <p:xfrm>
          <a:off x="4932040" y="2293201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3" name="Vergelijking" r:id="rId4" imgW="520560" imgH="228600" progId="Equation.3">
                  <p:embed/>
                </p:oleObj>
              </mc:Choice>
              <mc:Fallback>
                <p:oleObj name="Vergelijking" r:id="rId4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293201"/>
                        <a:ext cx="111601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869669" y="2934677"/>
            <a:ext cx="194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Mole fraction</a:t>
            </a:r>
            <a:endParaRPr lang="nl-NL" sz="2400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879881"/>
              </p:ext>
            </p:extLst>
          </p:nvPr>
        </p:nvGraphicFramePr>
        <p:xfrm>
          <a:off x="4932040" y="3380978"/>
          <a:ext cx="2038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4" name="Vergelijking" r:id="rId6" imgW="952200" imgH="558720" progId="Equation.3">
                  <p:embed/>
                </p:oleObj>
              </mc:Choice>
              <mc:Fallback>
                <p:oleObj name="Vergelijking" r:id="rId6" imgW="952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380978"/>
                        <a:ext cx="2038350" cy="1200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83568" y="2235264"/>
            <a:ext cx="3656631" cy="2705904"/>
            <a:chOff x="971600" y="2204864"/>
            <a:chExt cx="5164694" cy="4236904"/>
          </a:xfrm>
        </p:grpSpPr>
        <p:pic>
          <p:nvPicPr>
            <p:cNvPr id="24" name="Picture 2" descr="G_vs_x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9835268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25" name="Vergelijking" r:id="rId9" imgW="672840" imgH="266400" progId="Equation.3">
                    <p:embed/>
                  </p:oleObj>
                </mc:Choice>
                <mc:Fallback>
                  <p:oleObj name="Vergelijking" r:id="rId9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2342809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26" name="Vergelijking" r:id="rId11" imgW="672840" imgH="266400" progId="Equation.3">
                    <p:embed/>
                  </p:oleObj>
                </mc:Choice>
                <mc:Fallback>
                  <p:oleObj name="Vergelijking" r:id="rId11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439026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27" name="Vergelijking" r:id="rId13" imgW="672808" imgH="266584" progId="Equation.3">
                    <p:embed/>
                  </p:oleObj>
                </mc:Choice>
                <mc:Fallback>
                  <p:oleObj name="Vergelijking" r:id="rId13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ight Arrow 45"/>
          <p:cNvSpPr/>
          <p:nvPr/>
        </p:nvSpPr>
        <p:spPr bwMode="auto">
          <a:xfrm>
            <a:off x="395536" y="553054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675816"/>
              </p:ext>
            </p:extLst>
          </p:nvPr>
        </p:nvGraphicFramePr>
        <p:xfrm>
          <a:off x="1283840" y="5470910"/>
          <a:ext cx="71247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8" name="Vergelijking" r:id="rId14" imgW="3136680" imgH="241200" progId="Equation.3">
                  <p:embed/>
                </p:oleObj>
              </mc:Choice>
              <mc:Fallback>
                <p:oleObj name="Vergelijking" r:id="rId14" imgW="3136680" imgH="241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840" y="5470910"/>
                        <a:ext cx="7124700" cy="549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30632"/>
              </p:ext>
            </p:extLst>
          </p:nvPr>
        </p:nvGraphicFramePr>
        <p:xfrm>
          <a:off x="2533650" y="121920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9" name="Vergelijking" r:id="rId16" imgW="1815840" imgH="215640" progId="Equation.3">
                  <p:embed/>
                </p:oleObj>
              </mc:Choice>
              <mc:Fallback>
                <p:oleObj name="Vergelijking" r:id="rId16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121920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65" y="2773816"/>
            <a:ext cx="2212763" cy="799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28</a:t>
            </a:fld>
            <a:endParaRPr lang="en-US" altLang="nl-NL"/>
          </a:p>
        </p:txBody>
      </p:sp>
      <p:sp>
        <p:nvSpPr>
          <p:cNvPr id="16" name="TextBox 15"/>
          <p:cNvSpPr txBox="1"/>
          <p:nvPr/>
        </p:nvSpPr>
        <p:spPr>
          <a:xfrm>
            <a:off x="4857159" y="1834550"/>
            <a:ext cx="213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Partial pressure</a:t>
            </a:r>
            <a:endParaRPr lang="nl-NL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75096"/>
              </p:ext>
            </p:extLst>
          </p:nvPr>
        </p:nvGraphicFramePr>
        <p:xfrm>
          <a:off x="4932040" y="2293201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89" name="Vergelijking" r:id="rId4" imgW="520560" imgH="228600" progId="Equation.3">
                  <p:embed/>
                </p:oleObj>
              </mc:Choice>
              <mc:Fallback>
                <p:oleObj name="Vergelijking" r:id="rId4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293201"/>
                        <a:ext cx="111601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869669" y="2934677"/>
            <a:ext cx="194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Mole fraction</a:t>
            </a:r>
            <a:endParaRPr lang="nl-NL" sz="2400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1051"/>
              </p:ext>
            </p:extLst>
          </p:nvPr>
        </p:nvGraphicFramePr>
        <p:xfrm>
          <a:off x="4932040" y="3380978"/>
          <a:ext cx="2038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90" name="Vergelijking" r:id="rId6" imgW="952200" imgH="558720" progId="Equation.3">
                  <p:embed/>
                </p:oleObj>
              </mc:Choice>
              <mc:Fallback>
                <p:oleObj name="Vergelijking" r:id="rId6" imgW="952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380978"/>
                        <a:ext cx="2038350" cy="1200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83568" y="2235264"/>
            <a:ext cx="3656631" cy="2705904"/>
            <a:chOff x="971600" y="2204864"/>
            <a:chExt cx="5164694" cy="4236904"/>
          </a:xfrm>
        </p:grpSpPr>
        <p:pic>
          <p:nvPicPr>
            <p:cNvPr id="24" name="Picture 2" descr="G_vs_x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0048078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91" name="Vergelijking" r:id="rId9" imgW="672840" imgH="266400" progId="Equation.3">
                    <p:embed/>
                  </p:oleObj>
                </mc:Choice>
                <mc:Fallback>
                  <p:oleObj name="Vergelijking" r:id="rId9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7501049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92" name="Vergelijking" r:id="rId11" imgW="672840" imgH="266400" progId="Equation.3">
                    <p:embed/>
                  </p:oleObj>
                </mc:Choice>
                <mc:Fallback>
                  <p:oleObj name="Vergelijking" r:id="rId11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1944461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93" name="Vergelijking" r:id="rId13" imgW="672808" imgH="266584" progId="Equation.3">
                    <p:embed/>
                  </p:oleObj>
                </mc:Choice>
                <mc:Fallback>
                  <p:oleObj name="Vergelijking" r:id="rId13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ight Arrow 45"/>
          <p:cNvSpPr/>
          <p:nvPr/>
        </p:nvSpPr>
        <p:spPr bwMode="auto">
          <a:xfrm>
            <a:off x="1771610" y="540510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591403"/>
              </p:ext>
            </p:extLst>
          </p:nvPr>
        </p:nvGraphicFramePr>
        <p:xfrm>
          <a:off x="2627784" y="5229200"/>
          <a:ext cx="4010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94" name="Vergelijking" r:id="rId14" imgW="1765080" imgH="342720" progId="Equation.3">
                  <p:embed/>
                </p:oleObj>
              </mc:Choice>
              <mc:Fallback>
                <p:oleObj name="Vergelijking" r:id="rId14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229200"/>
                        <a:ext cx="4010025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47" name="Tekstvak 3"/>
          <p:cNvSpPr txBox="1">
            <a:spLocks noChangeArrowheads="1"/>
          </p:cNvSpPr>
          <p:nvPr/>
        </p:nvSpPr>
        <p:spPr bwMode="auto">
          <a:xfrm>
            <a:off x="899592" y="6135687"/>
            <a:ext cx="7478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nl-NL" sz="2800" i="1" u="sng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: The </a:t>
            </a:r>
            <a:r>
              <a:rPr lang="nl-NL" sz="2400" u="sng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chemical potential of component </a:t>
            </a:r>
            <a:r>
              <a:rPr lang="nl-NL" sz="2800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u="sng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in the mixture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30632"/>
              </p:ext>
            </p:extLst>
          </p:nvPr>
        </p:nvGraphicFramePr>
        <p:xfrm>
          <a:off x="2533650" y="1219200"/>
          <a:ext cx="38846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95" name="Vergelijking" r:id="rId16" imgW="1815840" imgH="215640" progId="Equation.3">
                  <p:embed/>
                </p:oleObj>
              </mc:Choice>
              <mc:Fallback>
                <p:oleObj name="Vergelijking" r:id="rId16" imgW="181584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1219200"/>
                        <a:ext cx="3884613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0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29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19777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2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in general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47" name="Tekstvak 3"/>
          <p:cNvSpPr txBox="1">
            <a:spLocks noChangeArrowheads="1"/>
          </p:cNvSpPr>
          <p:nvPr/>
        </p:nvSpPr>
        <p:spPr bwMode="auto">
          <a:xfrm>
            <a:off x="107504" y="2564904"/>
            <a:ext cx="888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i="1" u="sng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nl-NL" sz="2800" i="1" u="sng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: </a:t>
            </a:r>
            <a:r>
              <a:rPr lang="nl-NL" sz="2400" u="sng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stoichiometric constant of component </a:t>
            </a:r>
            <a:r>
              <a:rPr lang="nl-NL" sz="2800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400" u="sng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in the reaction equation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1457654" y="962726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Left Brace 48"/>
          <p:cNvSpPr/>
          <p:nvPr/>
        </p:nvSpPr>
        <p:spPr>
          <a:xfrm rot="16200000">
            <a:off x="3905926" y="962726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kstvak 3"/>
          <p:cNvSpPr txBox="1">
            <a:spLocks noChangeArrowheads="1"/>
          </p:cNvSpPr>
          <p:nvPr/>
        </p:nvSpPr>
        <p:spPr bwMode="auto">
          <a:xfrm>
            <a:off x="1027279" y="2132856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kstvak 3"/>
          <p:cNvSpPr txBox="1">
            <a:spLocks noChangeArrowheads="1"/>
          </p:cNvSpPr>
          <p:nvPr/>
        </p:nvSpPr>
        <p:spPr bwMode="auto">
          <a:xfrm>
            <a:off x="3423527" y="2132856"/>
            <a:ext cx="1309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2 (alternative energy functions)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54701"/>
              </p:ext>
            </p:extLst>
          </p:nvPr>
        </p:nvGraphicFramePr>
        <p:xfrm>
          <a:off x="3906440" y="1395240"/>
          <a:ext cx="18176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7" name="Vergelijking" r:id="rId3" imgW="799920" imgH="177480" progId="Equation.3">
                  <p:embed/>
                </p:oleObj>
              </mc:Choice>
              <mc:Fallback>
                <p:oleObj name="Vergelijking" r:id="rId3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440" y="1395240"/>
                        <a:ext cx="1817688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54545"/>
              </p:ext>
            </p:extLst>
          </p:nvPr>
        </p:nvGraphicFramePr>
        <p:xfrm>
          <a:off x="3916503" y="2520132"/>
          <a:ext cx="170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8" name="Vergelijking" r:id="rId5" imgW="749160" imgH="177480" progId="Equation.3">
                  <p:embed/>
                </p:oleObj>
              </mc:Choice>
              <mc:Fallback>
                <p:oleObj name="Vergelijking" r:id="rId5" imgW="749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503" y="2520132"/>
                        <a:ext cx="170180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6215"/>
              </p:ext>
            </p:extLst>
          </p:nvPr>
        </p:nvGraphicFramePr>
        <p:xfrm>
          <a:off x="3907535" y="1944068"/>
          <a:ext cx="16446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9" name="Vergelijking" r:id="rId7" imgW="723600" imgH="177480" progId="Equation.3">
                  <p:embed/>
                </p:oleObj>
              </mc:Choice>
              <mc:Fallback>
                <p:oleObj name="Vergelijking" r:id="rId7" imgW="723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535" y="1944068"/>
                        <a:ext cx="164465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29059"/>
              </p:ext>
            </p:extLst>
          </p:nvPr>
        </p:nvGraphicFramePr>
        <p:xfrm>
          <a:off x="3405188" y="5661025"/>
          <a:ext cx="19050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0" name="Equation" r:id="rId9" imgW="838080" imgH="469800" progId="Equation.3">
                  <p:embed/>
                </p:oleObj>
              </mc:Choice>
              <mc:Fallback>
                <p:oleObj name="Equation" r:id="rId9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5661025"/>
                        <a:ext cx="1905000" cy="10683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00926"/>
              </p:ext>
            </p:extLst>
          </p:nvPr>
        </p:nvGraphicFramePr>
        <p:xfrm>
          <a:off x="5457825" y="5673725"/>
          <a:ext cx="19034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1" name="Equation" r:id="rId11" imgW="838080" imgH="469800" progId="Equation.3">
                  <p:embed/>
                </p:oleObj>
              </mc:Choice>
              <mc:Fallback>
                <p:oleObj name="Equation" r:id="rId11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5673725"/>
                        <a:ext cx="1903413" cy="10683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17213"/>
              </p:ext>
            </p:extLst>
          </p:nvPr>
        </p:nvGraphicFramePr>
        <p:xfrm>
          <a:off x="3907599" y="893763"/>
          <a:ext cx="3746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2" name="Vergelijking" r:id="rId13" imgW="164880" imgH="177480" progId="Equation.3">
                  <p:embed/>
                </p:oleObj>
              </mc:Choice>
              <mc:Fallback>
                <p:oleObj name="Vergelijking" r:id="rId13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599" y="893763"/>
                        <a:ext cx="37465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7544" y="869370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Internal energy</a:t>
            </a:r>
            <a:endParaRPr lang="nl-NL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1373426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/>
              <a:t>E</a:t>
            </a:r>
            <a:r>
              <a:rPr lang="nl-NL" sz="2400" b="1" u="sng" dirty="0" smtClean="0"/>
              <a:t>nthalpy</a:t>
            </a:r>
            <a:endParaRPr lang="nl-NL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7544" y="1942894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Helmholtz free energy</a:t>
            </a:r>
            <a:endParaRPr lang="nl-NL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8760" y="2495351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Gibbs free energy</a:t>
            </a:r>
            <a:endParaRPr lang="nl-NL" sz="2400" b="1" dirty="0"/>
          </a:p>
        </p:txBody>
      </p:sp>
      <p:sp>
        <p:nvSpPr>
          <p:cNvPr id="31" name="Right Brace 30"/>
          <p:cNvSpPr/>
          <p:nvPr/>
        </p:nvSpPr>
        <p:spPr bwMode="auto">
          <a:xfrm>
            <a:off x="5940151" y="948802"/>
            <a:ext cx="408213" cy="2008214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2886" y="1717137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State functions</a:t>
            </a:r>
            <a:endParaRPr lang="nl-NL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1160" y="5893601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Heat capacities</a:t>
            </a:r>
            <a:endParaRPr lang="nl-NL" sz="2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561286"/>
              </p:ext>
            </p:extLst>
          </p:nvPr>
        </p:nvGraphicFramePr>
        <p:xfrm>
          <a:off x="2788129" y="3156405"/>
          <a:ext cx="24526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3" name="Vergelijking" r:id="rId15" imgW="1079280" imgH="177480" progId="Equation.3">
                  <p:embed/>
                </p:oleObj>
              </mc:Choice>
              <mc:Fallback>
                <p:oleObj name="Vergelijking" r:id="rId15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129" y="3156405"/>
                        <a:ext cx="24526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Arrow 34"/>
          <p:cNvSpPr/>
          <p:nvPr/>
        </p:nvSpPr>
        <p:spPr bwMode="auto">
          <a:xfrm>
            <a:off x="5668449" y="3212084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46916"/>
              </p:ext>
            </p:extLst>
          </p:nvPr>
        </p:nvGraphicFramePr>
        <p:xfrm>
          <a:off x="6588224" y="2996952"/>
          <a:ext cx="1701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4" name="Vergelijking" r:id="rId17" imgW="749160" imgH="253800" progId="Equation.3">
                  <p:embed/>
                </p:oleObj>
              </mc:Choice>
              <mc:Fallback>
                <p:oleObj name="Vergelijking" r:id="rId17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996952"/>
                        <a:ext cx="170180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844304"/>
              </p:ext>
            </p:extLst>
          </p:nvPr>
        </p:nvGraphicFramePr>
        <p:xfrm>
          <a:off x="2771800" y="3742822"/>
          <a:ext cx="23653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5" name="Vergelijking" r:id="rId19" imgW="1041120" imgH="177480" progId="Equation.3">
                  <p:embed/>
                </p:oleObj>
              </mc:Choice>
              <mc:Fallback>
                <p:oleObj name="Vergelijking" r:id="rId19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742822"/>
                        <a:ext cx="2365375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ight Arrow 37"/>
          <p:cNvSpPr/>
          <p:nvPr/>
        </p:nvSpPr>
        <p:spPr bwMode="auto">
          <a:xfrm>
            <a:off x="5684778" y="382169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519802"/>
              </p:ext>
            </p:extLst>
          </p:nvPr>
        </p:nvGraphicFramePr>
        <p:xfrm>
          <a:off x="6594916" y="3636587"/>
          <a:ext cx="1701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6" name="Vergelijking" r:id="rId21" imgW="749160" imgH="253800" progId="Equation.3">
                  <p:embed/>
                </p:oleObj>
              </mc:Choice>
              <mc:Fallback>
                <p:oleObj name="Vergelijking" r:id="rId21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916" y="3636587"/>
                        <a:ext cx="170180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37035"/>
              </p:ext>
            </p:extLst>
          </p:nvPr>
        </p:nvGraphicFramePr>
        <p:xfrm>
          <a:off x="2771800" y="4391521"/>
          <a:ext cx="25971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7" name="Vergelijking" r:id="rId23" imgW="1143000" imgH="177480" progId="Equation.3">
                  <p:embed/>
                </p:oleObj>
              </mc:Choice>
              <mc:Fallback>
                <p:oleObj name="Vergelijking" r:id="rId23" imgW="1143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391521"/>
                        <a:ext cx="259715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ight Arrow 40"/>
          <p:cNvSpPr/>
          <p:nvPr/>
        </p:nvSpPr>
        <p:spPr bwMode="auto">
          <a:xfrm>
            <a:off x="5684778" y="4470563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36695"/>
              </p:ext>
            </p:extLst>
          </p:nvPr>
        </p:nvGraphicFramePr>
        <p:xfrm>
          <a:off x="6846434" y="4277052"/>
          <a:ext cx="14414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8" name="Vergelijking" r:id="rId25" imgW="634680" imgH="266400" progId="Equation.3">
                  <p:embed/>
                </p:oleObj>
              </mc:Choice>
              <mc:Fallback>
                <p:oleObj name="Vergelijking" r:id="rId25" imgW="634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434" y="4277052"/>
                        <a:ext cx="1441450" cy="606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47229"/>
              </p:ext>
            </p:extLst>
          </p:nvPr>
        </p:nvGraphicFramePr>
        <p:xfrm>
          <a:off x="2786063" y="5035550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9" name="Vergelijking" r:id="rId27" imgW="1130040" imgH="177480" progId="Equation.3">
                  <p:embed/>
                </p:oleObj>
              </mc:Choice>
              <mc:Fallback>
                <p:oleObj name="Vergelijking" r:id="rId27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035550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ight Arrow 43"/>
          <p:cNvSpPr/>
          <p:nvPr/>
        </p:nvSpPr>
        <p:spPr bwMode="auto">
          <a:xfrm>
            <a:off x="5684778" y="5115063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59981"/>
              </p:ext>
            </p:extLst>
          </p:nvPr>
        </p:nvGraphicFramePr>
        <p:xfrm>
          <a:off x="6797117" y="4946291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0" name="Vergelijking" r:id="rId29" imgW="660240" imgH="266400" progId="Equation.3">
                  <p:embed/>
                </p:oleObj>
              </mc:Choice>
              <mc:Fallback>
                <p:oleObj name="Vergelijking" r:id="rId29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117" y="4946291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ight Brace 45"/>
          <p:cNvSpPr/>
          <p:nvPr/>
        </p:nvSpPr>
        <p:spPr bwMode="auto">
          <a:xfrm flipH="1">
            <a:off x="2313484" y="3165683"/>
            <a:ext cx="362471" cy="2262126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9247" y="3684224"/>
            <a:ext cx="1768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u="sng" dirty="0" smtClean="0"/>
              <a:t>(alternative)</a:t>
            </a:r>
          </a:p>
          <a:p>
            <a:pPr algn="ctr"/>
            <a:r>
              <a:rPr lang="nl-NL" sz="2400" b="1" u="sng" dirty="0" smtClean="0"/>
              <a:t>reversible </a:t>
            </a:r>
          </a:p>
          <a:p>
            <a:pPr algn="ctr"/>
            <a:r>
              <a:rPr lang="nl-NL" sz="2400" b="1" u="sng" dirty="0" smtClean="0"/>
              <a:t>processes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1238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30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457743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2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1457654" y="962726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Left Brace 48"/>
          <p:cNvSpPr/>
          <p:nvPr/>
        </p:nvSpPr>
        <p:spPr>
          <a:xfrm rot="16200000">
            <a:off x="3905926" y="962726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kstvak 3"/>
          <p:cNvSpPr txBox="1">
            <a:spLocks noChangeArrowheads="1"/>
          </p:cNvSpPr>
          <p:nvPr/>
        </p:nvSpPr>
        <p:spPr bwMode="auto">
          <a:xfrm>
            <a:off x="1027279" y="2132856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kstvak 3"/>
          <p:cNvSpPr txBox="1">
            <a:spLocks noChangeArrowheads="1"/>
          </p:cNvSpPr>
          <p:nvPr/>
        </p:nvSpPr>
        <p:spPr bwMode="auto">
          <a:xfrm>
            <a:off x="3423527" y="2132856"/>
            <a:ext cx="1309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931135"/>
              </p:ext>
            </p:extLst>
          </p:nvPr>
        </p:nvGraphicFramePr>
        <p:xfrm>
          <a:off x="1676400" y="3082925"/>
          <a:ext cx="5597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3" name="Vergelijking" r:id="rId5" imgW="2616120" imgH="228600" progId="Equation.3">
                  <p:embed/>
                </p:oleObj>
              </mc:Choice>
              <mc:Fallback>
                <p:oleObj name="Vergelijking" r:id="rId5" imgW="2616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82925"/>
                        <a:ext cx="559752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 bwMode="auto">
          <a:xfrm>
            <a:off x="899592" y="308247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5297099" y="2834934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Left Brace 23"/>
          <p:cNvSpPr/>
          <p:nvPr/>
        </p:nvSpPr>
        <p:spPr>
          <a:xfrm rot="16200000">
            <a:off x="2832498" y="2834934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3"/>
          <p:cNvSpPr txBox="1">
            <a:spLocks noChangeArrowheads="1"/>
          </p:cNvSpPr>
          <p:nvPr/>
        </p:nvSpPr>
        <p:spPr bwMode="auto">
          <a:xfrm>
            <a:off x="4866724" y="4005064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kstvak 3"/>
          <p:cNvSpPr txBox="1">
            <a:spLocks noChangeArrowheads="1"/>
          </p:cNvSpPr>
          <p:nvPr/>
        </p:nvSpPr>
        <p:spPr bwMode="auto">
          <a:xfrm>
            <a:off x="2350099" y="4005064"/>
            <a:ext cx="1309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31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806579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2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1457654" y="962726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Left Brace 48"/>
          <p:cNvSpPr/>
          <p:nvPr/>
        </p:nvSpPr>
        <p:spPr>
          <a:xfrm rot="16200000">
            <a:off x="3905926" y="962726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kstvak 3"/>
          <p:cNvSpPr txBox="1">
            <a:spLocks noChangeArrowheads="1"/>
          </p:cNvSpPr>
          <p:nvPr/>
        </p:nvSpPr>
        <p:spPr bwMode="auto">
          <a:xfrm>
            <a:off x="1027279" y="2132856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kstvak 3"/>
          <p:cNvSpPr txBox="1">
            <a:spLocks noChangeArrowheads="1"/>
          </p:cNvSpPr>
          <p:nvPr/>
        </p:nvSpPr>
        <p:spPr bwMode="auto">
          <a:xfrm>
            <a:off x="3423527" y="2132856"/>
            <a:ext cx="1309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269435"/>
              </p:ext>
            </p:extLst>
          </p:nvPr>
        </p:nvGraphicFramePr>
        <p:xfrm>
          <a:off x="1676400" y="3082925"/>
          <a:ext cx="55975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3" name="Vergelijking" r:id="rId5" imgW="2616120" imgH="228600" progId="Equation.3">
                  <p:embed/>
                </p:oleObj>
              </mc:Choice>
              <mc:Fallback>
                <p:oleObj name="Vergelijking" r:id="rId5" imgW="2616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82925"/>
                        <a:ext cx="559752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 bwMode="auto">
          <a:xfrm>
            <a:off x="899592" y="308247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5297099" y="2834934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Left Brace 23"/>
          <p:cNvSpPr/>
          <p:nvPr/>
        </p:nvSpPr>
        <p:spPr>
          <a:xfrm rot="16200000">
            <a:off x="2832498" y="2834934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3"/>
          <p:cNvSpPr txBox="1">
            <a:spLocks noChangeArrowheads="1"/>
          </p:cNvSpPr>
          <p:nvPr/>
        </p:nvSpPr>
        <p:spPr bwMode="auto">
          <a:xfrm>
            <a:off x="4866724" y="4005064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kstvak 3"/>
          <p:cNvSpPr txBox="1">
            <a:spLocks noChangeArrowheads="1"/>
          </p:cNvSpPr>
          <p:nvPr/>
        </p:nvSpPr>
        <p:spPr bwMode="auto">
          <a:xfrm>
            <a:off x="2350099" y="4005064"/>
            <a:ext cx="1309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1811"/>
              </p:ext>
            </p:extLst>
          </p:nvPr>
        </p:nvGraphicFramePr>
        <p:xfrm>
          <a:off x="2395538" y="4710113"/>
          <a:ext cx="5380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4" name="Vergelijking" r:id="rId7" imgW="2514600" imgH="228600" progId="Equation.3">
                  <p:embed/>
                </p:oleObj>
              </mc:Choice>
              <mc:Fallback>
                <p:oleObj name="Vergelijking" r:id="rId7" imgW="2514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4710113"/>
                        <a:ext cx="5380037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1510035" y="470904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5765151" y="4461501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Left Brace 17"/>
          <p:cNvSpPr/>
          <p:nvPr/>
        </p:nvSpPr>
        <p:spPr>
          <a:xfrm rot="16200000">
            <a:off x="3300550" y="4461501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5334776" y="5631631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kstvak 3"/>
          <p:cNvSpPr txBox="1">
            <a:spLocks noChangeArrowheads="1"/>
          </p:cNvSpPr>
          <p:nvPr/>
        </p:nvSpPr>
        <p:spPr bwMode="auto">
          <a:xfrm>
            <a:off x="2818151" y="5631631"/>
            <a:ext cx="1309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32</a:t>
            </a:fld>
            <a:endParaRPr lang="en-US" altLang="nl-NL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4206"/>
              </p:ext>
            </p:extLst>
          </p:nvPr>
        </p:nvGraphicFramePr>
        <p:xfrm>
          <a:off x="1568227" y="1125812"/>
          <a:ext cx="5380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3" name="Vergelijking" r:id="rId3" imgW="2514600" imgH="228600" progId="Equation.3">
                  <p:embed/>
                </p:oleObj>
              </mc:Choice>
              <mc:Fallback>
                <p:oleObj name="Vergelijking" r:id="rId3" imgW="2514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227" y="1125812"/>
                        <a:ext cx="5380037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eft Brace 16"/>
          <p:cNvSpPr/>
          <p:nvPr/>
        </p:nvSpPr>
        <p:spPr>
          <a:xfrm rot="16200000">
            <a:off x="4937840" y="877200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Left Brace 17"/>
          <p:cNvSpPr/>
          <p:nvPr/>
        </p:nvSpPr>
        <p:spPr>
          <a:xfrm rot="16200000">
            <a:off x="2473239" y="877200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4507465" y="2047330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kstvak 3"/>
          <p:cNvSpPr txBox="1">
            <a:spLocks noChangeArrowheads="1"/>
          </p:cNvSpPr>
          <p:nvPr/>
        </p:nvSpPr>
        <p:spPr bwMode="auto">
          <a:xfrm>
            <a:off x="1990840" y="2047330"/>
            <a:ext cx="1309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021269"/>
              </p:ext>
            </p:extLst>
          </p:nvPr>
        </p:nvGraphicFramePr>
        <p:xfrm>
          <a:off x="2255838" y="3094038"/>
          <a:ext cx="38846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4" name="Vergelijking" r:id="rId5" imgW="1815840" imgH="215640" progId="Equation.3">
                  <p:embed/>
                </p:oleObj>
              </mc:Choice>
              <mc:Fallback>
                <p:oleObj name="Vergelijking" r:id="rId5" imgW="1815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094038"/>
                        <a:ext cx="3884612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kstvak 3"/>
          <p:cNvSpPr txBox="1">
            <a:spLocks noChangeArrowheads="1"/>
          </p:cNvSpPr>
          <p:nvPr/>
        </p:nvSpPr>
        <p:spPr bwMode="auto">
          <a:xfrm>
            <a:off x="827584" y="3102006"/>
            <a:ext cx="1269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example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eft Brace 28"/>
          <p:cNvSpPr/>
          <p:nvPr/>
        </p:nvSpPr>
        <p:spPr>
          <a:xfrm rot="16200000">
            <a:off x="5172583" y="3579745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3"/>
          <p:cNvSpPr txBox="1">
            <a:spLocks noChangeArrowheads="1"/>
          </p:cNvSpPr>
          <p:nvPr/>
        </p:nvSpPr>
        <p:spPr bwMode="auto">
          <a:xfrm>
            <a:off x="4742208" y="4749875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3256181" y="3993790"/>
            <a:ext cx="432048" cy="12241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"/>
          <p:cNvSpPr txBox="1">
            <a:spLocks noChangeArrowheads="1"/>
          </p:cNvSpPr>
          <p:nvPr/>
        </p:nvSpPr>
        <p:spPr bwMode="auto">
          <a:xfrm>
            <a:off x="2860137" y="4749874"/>
            <a:ext cx="1224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01794"/>
              </p:ext>
            </p:extLst>
          </p:nvPr>
        </p:nvGraphicFramePr>
        <p:xfrm>
          <a:off x="4203700" y="5647779"/>
          <a:ext cx="11953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5" name="Vergelijking" r:id="rId7" imgW="558720" imgH="241200" progId="Equation.3">
                  <p:embed/>
                </p:oleObj>
              </mc:Choice>
              <mc:Fallback>
                <p:oleObj name="Vergelijking" r:id="rId7" imgW="558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5647779"/>
                        <a:ext cx="1195388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17600"/>
              </p:ext>
            </p:extLst>
          </p:nvPr>
        </p:nvGraphicFramePr>
        <p:xfrm>
          <a:off x="5486629" y="5643017"/>
          <a:ext cx="11684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6" name="Vergelijking" r:id="rId9" imgW="545760" imgH="241200" progId="Equation.3">
                  <p:embed/>
                </p:oleObj>
              </mc:Choice>
              <mc:Fallback>
                <p:oleObj name="Vergelijking" r:id="rId9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629" y="5643017"/>
                        <a:ext cx="1168400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228755"/>
              </p:ext>
            </p:extLst>
          </p:nvPr>
        </p:nvGraphicFramePr>
        <p:xfrm>
          <a:off x="2913864" y="5643587"/>
          <a:ext cx="11668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7" name="Vergelijking" r:id="rId11" imgW="545760" imgH="241200" progId="Equation.3">
                  <p:embed/>
                </p:oleObj>
              </mc:Choice>
              <mc:Fallback>
                <p:oleObj name="Vergelijking" r:id="rId11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864" y="5643587"/>
                        <a:ext cx="1166813" cy="517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eft Brace 35"/>
          <p:cNvSpPr/>
          <p:nvPr/>
        </p:nvSpPr>
        <p:spPr>
          <a:xfrm rot="16200000" flipH="1">
            <a:off x="5221745" y="4365447"/>
            <a:ext cx="360040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Left Brace 36"/>
          <p:cNvSpPr/>
          <p:nvPr/>
        </p:nvSpPr>
        <p:spPr>
          <a:xfrm rot="16200000" flipH="1">
            <a:off x="3292185" y="4779492"/>
            <a:ext cx="360040" cy="12241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13812"/>
              </p:ext>
            </p:extLst>
          </p:nvPr>
        </p:nvGraphicFramePr>
        <p:xfrm>
          <a:off x="2844800" y="3885654"/>
          <a:ext cx="43195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8" name="Vergelijking" r:id="rId13" imgW="2019240" imgH="215640" progId="Equation.3">
                  <p:embed/>
                </p:oleObj>
              </mc:Choice>
              <mc:Fallback>
                <p:oleObj name="Vergelijking" r:id="rId13" imgW="2019240" imgH="2156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885654"/>
                        <a:ext cx="4319588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kstvak 3"/>
          <p:cNvSpPr txBox="1">
            <a:spLocks noChangeArrowheads="1"/>
          </p:cNvSpPr>
          <p:nvPr/>
        </p:nvSpPr>
        <p:spPr bwMode="auto">
          <a:xfrm>
            <a:off x="1213869" y="3885778"/>
            <a:ext cx="1470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rewritten: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33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95494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70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1457654" y="962726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Left Brace 48"/>
          <p:cNvSpPr/>
          <p:nvPr/>
        </p:nvSpPr>
        <p:spPr>
          <a:xfrm rot="16200000">
            <a:off x="3905926" y="962726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kstvak 3"/>
          <p:cNvSpPr txBox="1">
            <a:spLocks noChangeArrowheads="1"/>
          </p:cNvSpPr>
          <p:nvPr/>
        </p:nvSpPr>
        <p:spPr bwMode="auto">
          <a:xfrm>
            <a:off x="1027279" y="2132856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kstvak 3"/>
          <p:cNvSpPr txBox="1">
            <a:spLocks noChangeArrowheads="1"/>
          </p:cNvSpPr>
          <p:nvPr/>
        </p:nvSpPr>
        <p:spPr bwMode="auto">
          <a:xfrm>
            <a:off x="3423527" y="2132856"/>
            <a:ext cx="1309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85253"/>
              </p:ext>
            </p:extLst>
          </p:nvPr>
        </p:nvGraphicFramePr>
        <p:xfrm>
          <a:off x="1954213" y="3082925"/>
          <a:ext cx="53530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71" name="Vergelijking" r:id="rId5" imgW="2501640" imgH="228600" progId="Equation.3">
                  <p:embed/>
                </p:oleObj>
              </mc:Choice>
              <mc:Fallback>
                <p:oleObj name="Vergelijking" r:id="rId5" imgW="250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3082925"/>
                        <a:ext cx="5353050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 bwMode="auto">
          <a:xfrm>
            <a:off x="899592" y="313146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5214744" y="2834934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Left Brace 23"/>
          <p:cNvSpPr/>
          <p:nvPr/>
        </p:nvSpPr>
        <p:spPr>
          <a:xfrm rot="16200000">
            <a:off x="2717794" y="2834934"/>
            <a:ext cx="432048" cy="20522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3"/>
          <p:cNvSpPr txBox="1">
            <a:spLocks noChangeArrowheads="1"/>
          </p:cNvSpPr>
          <p:nvPr/>
        </p:nvSpPr>
        <p:spPr bwMode="auto">
          <a:xfrm>
            <a:off x="4784369" y="4005064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kstvak 3"/>
          <p:cNvSpPr txBox="1">
            <a:spLocks noChangeArrowheads="1"/>
          </p:cNvSpPr>
          <p:nvPr/>
        </p:nvSpPr>
        <p:spPr bwMode="auto">
          <a:xfrm>
            <a:off x="2267744" y="4005064"/>
            <a:ext cx="1309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541775"/>
              </p:ext>
            </p:extLst>
          </p:nvPr>
        </p:nvGraphicFramePr>
        <p:xfrm>
          <a:off x="2743200" y="5236271"/>
          <a:ext cx="15224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72" name="Vergelijking" r:id="rId7" imgW="711000" imgH="342720" progId="Equation.3">
                  <p:embed/>
                </p:oleObj>
              </mc:Choice>
              <mc:Fallback>
                <p:oleObj name="Vergelijking" r:id="rId7" imgW="711000" imgH="342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236271"/>
                        <a:ext cx="1522413" cy="736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1979712" y="538063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4355977" y="4918969"/>
            <a:ext cx="428392" cy="11163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3"/>
          <p:cNvSpPr txBox="1">
            <a:spLocks noChangeArrowheads="1"/>
          </p:cNvSpPr>
          <p:nvPr/>
        </p:nvSpPr>
        <p:spPr bwMode="auto">
          <a:xfrm>
            <a:off x="4911075" y="4918969"/>
            <a:ext cx="139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4911075" y="5573672"/>
            <a:ext cx="152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478263"/>
              </p:ext>
            </p:extLst>
          </p:nvPr>
        </p:nvGraphicFramePr>
        <p:xfrm>
          <a:off x="6516216" y="4932448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73" name="Vergelijking" r:id="rId9" imgW="393480" imgH="228600" progId="Equation.3">
                  <p:embed/>
                </p:oleObj>
              </mc:Choice>
              <mc:Fallback>
                <p:oleObj name="Vergelijking" r:id="rId9" imgW="3934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932448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34666"/>
              </p:ext>
            </p:extLst>
          </p:nvPr>
        </p:nvGraphicFramePr>
        <p:xfrm>
          <a:off x="6513373" y="5601171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74" name="Vergelijking" r:id="rId11" imgW="393480" imgH="228600" progId="Equation.3">
                  <p:embed/>
                </p:oleObj>
              </mc:Choice>
              <mc:Fallback>
                <p:oleObj name="Vergelijking" r:id="rId11" imgW="3934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373" y="5601171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7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34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72244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8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8046"/>
              </p:ext>
            </p:extLst>
          </p:nvPr>
        </p:nvGraphicFramePr>
        <p:xfrm>
          <a:off x="2095128" y="2283943"/>
          <a:ext cx="15224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9" name="Vergelijking" r:id="rId5" imgW="711000" imgH="342720" progId="Equation.3">
                  <p:embed/>
                </p:oleObj>
              </mc:Choice>
              <mc:Fallback>
                <p:oleObj name="Vergelijking" r:id="rId5" imgW="711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128" y="2283943"/>
                        <a:ext cx="1522413" cy="736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1331640" y="242830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707905" y="1966641"/>
            <a:ext cx="428392" cy="11163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3"/>
          <p:cNvSpPr txBox="1">
            <a:spLocks noChangeArrowheads="1"/>
          </p:cNvSpPr>
          <p:nvPr/>
        </p:nvSpPr>
        <p:spPr bwMode="auto">
          <a:xfrm>
            <a:off x="4263003" y="1966641"/>
            <a:ext cx="139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4263003" y="2621344"/>
            <a:ext cx="152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601269"/>
              </p:ext>
            </p:extLst>
          </p:nvPr>
        </p:nvGraphicFramePr>
        <p:xfrm>
          <a:off x="5868144" y="1980120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0" name="Vergelijking" r:id="rId7" imgW="393480" imgH="228600" progId="Equation.3">
                  <p:embed/>
                </p:oleObj>
              </mc:Choice>
              <mc:Fallback>
                <p:oleObj name="Vergelijking" r:id="rId7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980120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80054"/>
              </p:ext>
            </p:extLst>
          </p:nvPr>
        </p:nvGraphicFramePr>
        <p:xfrm>
          <a:off x="5865301" y="2648843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1" name="Vergelijking" r:id="rId9" imgW="393480" imgH="228600" progId="Equation.3">
                  <p:embed/>
                </p:oleObj>
              </mc:Choice>
              <mc:Fallback>
                <p:oleObj name="Vergelijking" r:id="rId9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301" y="2648843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0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35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10093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5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24400"/>
              </p:ext>
            </p:extLst>
          </p:nvPr>
        </p:nvGraphicFramePr>
        <p:xfrm>
          <a:off x="2095128" y="2283943"/>
          <a:ext cx="15224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6" name="Vergelijking" r:id="rId5" imgW="711000" imgH="342720" progId="Equation.3">
                  <p:embed/>
                </p:oleObj>
              </mc:Choice>
              <mc:Fallback>
                <p:oleObj name="Vergelijking" r:id="rId5" imgW="711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128" y="2283943"/>
                        <a:ext cx="1522413" cy="736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1331640" y="242830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707905" y="1966641"/>
            <a:ext cx="428392" cy="11163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3"/>
          <p:cNvSpPr txBox="1">
            <a:spLocks noChangeArrowheads="1"/>
          </p:cNvSpPr>
          <p:nvPr/>
        </p:nvSpPr>
        <p:spPr bwMode="auto">
          <a:xfrm>
            <a:off x="4263003" y="1966641"/>
            <a:ext cx="139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4263003" y="2621344"/>
            <a:ext cx="152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6893"/>
              </p:ext>
            </p:extLst>
          </p:nvPr>
        </p:nvGraphicFramePr>
        <p:xfrm>
          <a:off x="5868144" y="1980120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7" name="Vergelijking" r:id="rId7" imgW="393480" imgH="228600" progId="Equation.3">
                  <p:embed/>
                </p:oleObj>
              </mc:Choice>
              <mc:Fallback>
                <p:oleObj name="Vergelijking" r:id="rId7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980120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95289"/>
              </p:ext>
            </p:extLst>
          </p:nvPr>
        </p:nvGraphicFramePr>
        <p:xfrm>
          <a:off x="5865301" y="2648843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8" name="Vergelijking" r:id="rId9" imgW="393480" imgH="228600" progId="Equation.3">
                  <p:embed/>
                </p:oleObj>
              </mc:Choice>
              <mc:Fallback>
                <p:oleObj name="Vergelijking" r:id="rId9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301" y="2648843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3306201" y="367691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426659"/>
              </p:ext>
            </p:extLst>
          </p:nvPr>
        </p:nvGraphicFramePr>
        <p:xfrm>
          <a:off x="4162375" y="3501008"/>
          <a:ext cx="4010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9" name="Vergelijking" r:id="rId11" imgW="1765080" imgH="342720" progId="Equation.3">
                  <p:embed/>
                </p:oleObj>
              </mc:Choice>
              <mc:Fallback>
                <p:oleObj name="Vergelijking" r:id="rId11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375" y="3501008"/>
                        <a:ext cx="4010025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3347864" y="4293096"/>
            <a:ext cx="5827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nl-NL" sz="2800" i="1" u="sng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: The </a:t>
            </a:r>
            <a:r>
              <a:rPr lang="nl-NL" sz="2400" u="sng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chemical potential of component </a:t>
            </a:r>
            <a:r>
              <a:rPr lang="nl-NL" sz="2800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u="sng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36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947120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3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889058"/>
              </p:ext>
            </p:extLst>
          </p:nvPr>
        </p:nvGraphicFramePr>
        <p:xfrm>
          <a:off x="2095128" y="2283943"/>
          <a:ext cx="15224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4" name="Vergelijking" r:id="rId5" imgW="711000" imgH="342720" progId="Equation.3">
                  <p:embed/>
                </p:oleObj>
              </mc:Choice>
              <mc:Fallback>
                <p:oleObj name="Vergelijking" r:id="rId5" imgW="711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128" y="2283943"/>
                        <a:ext cx="1522413" cy="736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1331640" y="242830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707905" y="1966641"/>
            <a:ext cx="428392" cy="11163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3"/>
          <p:cNvSpPr txBox="1">
            <a:spLocks noChangeArrowheads="1"/>
          </p:cNvSpPr>
          <p:nvPr/>
        </p:nvSpPr>
        <p:spPr bwMode="auto">
          <a:xfrm>
            <a:off x="4263003" y="1966641"/>
            <a:ext cx="139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4263003" y="2621344"/>
            <a:ext cx="152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24257"/>
              </p:ext>
            </p:extLst>
          </p:nvPr>
        </p:nvGraphicFramePr>
        <p:xfrm>
          <a:off x="5868144" y="1980120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5" name="Vergelijking" r:id="rId7" imgW="393480" imgH="228600" progId="Equation.3">
                  <p:embed/>
                </p:oleObj>
              </mc:Choice>
              <mc:Fallback>
                <p:oleObj name="Vergelijking" r:id="rId7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980120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86783"/>
              </p:ext>
            </p:extLst>
          </p:nvPr>
        </p:nvGraphicFramePr>
        <p:xfrm>
          <a:off x="5865301" y="2648843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6" name="Vergelijking" r:id="rId9" imgW="393480" imgH="228600" progId="Equation.3">
                  <p:embed/>
                </p:oleObj>
              </mc:Choice>
              <mc:Fallback>
                <p:oleObj name="Vergelijking" r:id="rId9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301" y="2648843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11063"/>
              </p:ext>
            </p:extLst>
          </p:nvPr>
        </p:nvGraphicFramePr>
        <p:xfrm>
          <a:off x="4162375" y="3501008"/>
          <a:ext cx="4010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7" name="Vergelijking" r:id="rId11" imgW="1765080" imgH="342720" progId="Equation.3">
                  <p:embed/>
                </p:oleObj>
              </mc:Choice>
              <mc:Fallback>
                <p:oleObj name="Vergelijking" r:id="rId11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375" y="3501008"/>
                        <a:ext cx="4010025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67297" y="3603416"/>
            <a:ext cx="3656631" cy="2705904"/>
            <a:chOff x="971600" y="2204864"/>
            <a:chExt cx="5164694" cy="4236904"/>
          </a:xfrm>
        </p:grpSpPr>
        <p:pic>
          <p:nvPicPr>
            <p:cNvPr id="17" name="Picture 2" descr="G_vs_xi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671553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28" name="Vergelijking" r:id="rId14" imgW="672840" imgH="266400" progId="Equation.3">
                    <p:embed/>
                  </p:oleObj>
                </mc:Choice>
                <mc:Fallback>
                  <p:oleObj name="Vergelijking" r:id="rId14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0088561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29" name="Vergelijking" r:id="rId16" imgW="672840" imgH="266400" progId="Equation.3">
                    <p:embed/>
                  </p:oleObj>
                </mc:Choice>
                <mc:Fallback>
                  <p:oleObj name="Vergelijking" r:id="rId16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2244401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30" name="Vergelijking" r:id="rId18" imgW="672808" imgH="266584" progId="Equation.3">
                    <p:embed/>
                  </p:oleObj>
                </mc:Choice>
                <mc:Fallback>
                  <p:oleObj name="Vergelijking" r:id="rId18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0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37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917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54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06756"/>
              </p:ext>
            </p:extLst>
          </p:nvPr>
        </p:nvGraphicFramePr>
        <p:xfrm>
          <a:off x="2095128" y="2283943"/>
          <a:ext cx="15224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55" name="Vergelijking" r:id="rId5" imgW="711000" imgH="342720" progId="Equation.3">
                  <p:embed/>
                </p:oleObj>
              </mc:Choice>
              <mc:Fallback>
                <p:oleObj name="Vergelijking" r:id="rId5" imgW="711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128" y="2283943"/>
                        <a:ext cx="1522413" cy="736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1331640" y="242830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707905" y="1966641"/>
            <a:ext cx="428392" cy="11163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3"/>
          <p:cNvSpPr txBox="1">
            <a:spLocks noChangeArrowheads="1"/>
          </p:cNvSpPr>
          <p:nvPr/>
        </p:nvSpPr>
        <p:spPr bwMode="auto">
          <a:xfrm>
            <a:off x="4263003" y="1966641"/>
            <a:ext cx="139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4263003" y="2621344"/>
            <a:ext cx="152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055113"/>
              </p:ext>
            </p:extLst>
          </p:nvPr>
        </p:nvGraphicFramePr>
        <p:xfrm>
          <a:off x="5868144" y="1980120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56" name="Vergelijking" r:id="rId7" imgW="393480" imgH="228600" progId="Equation.3">
                  <p:embed/>
                </p:oleObj>
              </mc:Choice>
              <mc:Fallback>
                <p:oleObj name="Vergelijking" r:id="rId7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980120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153370"/>
              </p:ext>
            </p:extLst>
          </p:nvPr>
        </p:nvGraphicFramePr>
        <p:xfrm>
          <a:off x="5865301" y="2648843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57" name="Vergelijking" r:id="rId9" imgW="393480" imgH="228600" progId="Equation.3">
                  <p:embed/>
                </p:oleObj>
              </mc:Choice>
              <mc:Fallback>
                <p:oleObj name="Vergelijking" r:id="rId9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301" y="2648843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782930"/>
              </p:ext>
            </p:extLst>
          </p:nvPr>
        </p:nvGraphicFramePr>
        <p:xfrm>
          <a:off x="4162375" y="3501008"/>
          <a:ext cx="4010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58" name="Vergelijking" r:id="rId11" imgW="1765080" imgH="342720" progId="Equation.3">
                  <p:embed/>
                </p:oleObj>
              </mc:Choice>
              <mc:Fallback>
                <p:oleObj name="Vergelijking" r:id="rId11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375" y="3501008"/>
                        <a:ext cx="4010025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67297" y="3603416"/>
            <a:ext cx="3656631" cy="2705904"/>
            <a:chOff x="971600" y="2204864"/>
            <a:chExt cx="5164694" cy="4236904"/>
          </a:xfrm>
        </p:grpSpPr>
        <p:pic>
          <p:nvPicPr>
            <p:cNvPr id="17" name="Picture 2" descr="G_vs_xi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9145581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59" name="Vergelijking" r:id="rId14" imgW="672840" imgH="266400" progId="Equation.3">
                    <p:embed/>
                  </p:oleObj>
                </mc:Choice>
                <mc:Fallback>
                  <p:oleObj name="Vergelijking" r:id="rId14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1726664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60" name="Vergelijking" r:id="rId16" imgW="672840" imgH="266400" progId="Equation.3">
                    <p:embed/>
                  </p:oleObj>
                </mc:Choice>
                <mc:Fallback>
                  <p:oleObj name="Vergelijking" r:id="rId16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0044551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61" name="Vergelijking" r:id="rId18" imgW="672808" imgH="266584" progId="Equation.3">
                    <p:embed/>
                  </p:oleObj>
                </mc:Choice>
                <mc:Fallback>
                  <p:oleObj name="Vergelijking" r:id="rId18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4415403" y="4437112"/>
            <a:ext cx="4153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So, where is the minimum of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at the chosen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T,P </a:t>
            </a: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38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844533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7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153940"/>
              </p:ext>
            </p:extLst>
          </p:nvPr>
        </p:nvGraphicFramePr>
        <p:xfrm>
          <a:off x="2095128" y="2283943"/>
          <a:ext cx="15224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8" name="Vergelijking" r:id="rId5" imgW="711000" imgH="342720" progId="Equation.3">
                  <p:embed/>
                </p:oleObj>
              </mc:Choice>
              <mc:Fallback>
                <p:oleObj name="Vergelijking" r:id="rId5" imgW="711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128" y="2283943"/>
                        <a:ext cx="1522413" cy="736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1331640" y="242830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707905" y="1966641"/>
            <a:ext cx="428392" cy="11163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3"/>
          <p:cNvSpPr txBox="1">
            <a:spLocks noChangeArrowheads="1"/>
          </p:cNvSpPr>
          <p:nvPr/>
        </p:nvSpPr>
        <p:spPr bwMode="auto">
          <a:xfrm>
            <a:off x="4263003" y="1966641"/>
            <a:ext cx="139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4263003" y="2621344"/>
            <a:ext cx="152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27735"/>
              </p:ext>
            </p:extLst>
          </p:nvPr>
        </p:nvGraphicFramePr>
        <p:xfrm>
          <a:off x="5868144" y="1980120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9" name="Vergelijking" r:id="rId7" imgW="393480" imgH="228600" progId="Equation.3">
                  <p:embed/>
                </p:oleObj>
              </mc:Choice>
              <mc:Fallback>
                <p:oleObj name="Vergelijking" r:id="rId7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980120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905877"/>
              </p:ext>
            </p:extLst>
          </p:nvPr>
        </p:nvGraphicFramePr>
        <p:xfrm>
          <a:off x="5865301" y="2648843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0" name="Vergelijking" r:id="rId9" imgW="393480" imgH="228600" progId="Equation.3">
                  <p:embed/>
                </p:oleObj>
              </mc:Choice>
              <mc:Fallback>
                <p:oleObj name="Vergelijking" r:id="rId9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301" y="2648843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458636"/>
              </p:ext>
            </p:extLst>
          </p:nvPr>
        </p:nvGraphicFramePr>
        <p:xfrm>
          <a:off x="4162375" y="3501008"/>
          <a:ext cx="4010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1" name="Vergelijking" r:id="rId11" imgW="1765080" imgH="342720" progId="Equation.3">
                  <p:embed/>
                </p:oleObj>
              </mc:Choice>
              <mc:Fallback>
                <p:oleObj name="Vergelijking" r:id="rId11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375" y="3501008"/>
                        <a:ext cx="4010025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67297" y="3603416"/>
            <a:ext cx="3656631" cy="2705904"/>
            <a:chOff x="971600" y="2204864"/>
            <a:chExt cx="5164694" cy="4236904"/>
          </a:xfrm>
        </p:grpSpPr>
        <p:pic>
          <p:nvPicPr>
            <p:cNvPr id="17" name="Picture 2" descr="G_vs_xi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5648198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82" name="Vergelijking" r:id="rId14" imgW="672840" imgH="266400" progId="Equation.3">
                    <p:embed/>
                  </p:oleObj>
                </mc:Choice>
                <mc:Fallback>
                  <p:oleObj name="Vergelijking" r:id="rId14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6024834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83" name="Vergelijking" r:id="rId16" imgW="672840" imgH="266400" progId="Equation.3">
                    <p:embed/>
                  </p:oleObj>
                </mc:Choice>
                <mc:Fallback>
                  <p:oleObj name="Vergelijking" r:id="rId16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5281761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84" name="Vergelijking" r:id="rId18" imgW="672808" imgH="266584" progId="Equation.3">
                    <p:embed/>
                  </p:oleObj>
                </mc:Choice>
                <mc:Fallback>
                  <p:oleObj name="Vergelijking" r:id="rId18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4415403" y="4437112"/>
            <a:ext cx="4153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So, where is the minimum of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at the chosen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T,P </a:t>
            </a: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19546"/>
              </p:ext>
            </p:extLst>
          </p:nvPr>
        </p:nvGraphicFramePr>
        <p:xfrm>
          <a:off x="5344616" y="5524500"/>
          <a:ext cx="2971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5" name="Vergelijking" r:id="rId19" imgW="1307880" imgH="342720" progId="Equation.3">
                  <p:embed/>
                </p:oleObj>
              </mc:Choice>
              <mc:Fallback>
                <p:oleObj name="Vergelijking" r:id="rId19" imgW="1307880" imgH="342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616" y="5524500"/>
                        <a:ext cx="2971800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39"/>
          <p:cNvSpPr/>
          <p:nvPr/>
        </p:nvSpPr>
        <p:spPr bwMode="auto">
          <a:xfrm>
            <a:off x="4408100" y="567719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39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24945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68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7297" y="3603416"/>
            <a:ext cx="3656631" cy="2705904"/>
            <a:chOff x="971600" y="2204864"/>
            <a:chExt cx="5164694" cy="4236904"/>
          </a:xfrm>
        </p:grpSpPr>
        <p:pic>
          <p:nvPicPr>
            <p:cNvPr id="17" name="Picture 2" descr="G_vs_x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767005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69" name="Vergelijking" r:id="rId6" imgW="672840" imgH="266400" progId="Equation.3">
                    <p:embed/>
                  </p:oleObj>
                </mc:Choice>
                <mc:Fallback>
                  <p:oleObj name="Vergelijking" r:id="rId6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4990160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70" name="Vergelijking" r:id="rId8" imgW="672840" imgH="266400" progId="Equation.3">
                    <p:embed/>
                  </p:oleObj>
                </mc:Choice>
                <mc:Fallback>
                  <p:oleObj name="Vergelijking" r:id="rId8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1231371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71" name="Vergelijking" r:id="rId10" imgW="672808" imgH="266584" progId="Equation.3">
                    <p:embed/>
                  </p:oleObj>
                </mc:Choice>
                <mc:Fallback>
                  <p:oleObj name="Vergelijking" r:id="rId10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539552" y="2137955"/>
            <a:ext cx="1745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Equilibrium: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18084"/>
              </p:ext>
            </p:extLst>
          </p:nvPr>
        </p:nvGraphicFramePr>
        <p:xfrm>
          <a:off x="3328392" y="2060848"/>
          <a:ext cx="2971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72" name="Vergelijking" r:id="rId11" imgW="1307880" imgH="342720" progId="Equation.3">
                  <p:embed/>
                </p:oleObj>
              </mc:Choice>
              <mc:Fallback>
                <p:oleObj name="Vergelijking" r:id="rId11" imgW="1307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392" y="2060848"/>
                        <a:ext cx="2971800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39"/>
          <p:cNvSpPr/>
          <p:nvPr/>
        </p:nvSpPr>
        <p:spPr bwMode="auto">
          <a:xfrm>
            <a:off x="2391876" y="221354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3: 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40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86851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34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7297" y="3603416"/>
            <a:ext cx="3656631" cy="2705904"/>
            <a:chOff x="971600" y="2204864"/>
            <a:chExt cx="5164694" cy="4236904"/>
          </a:xfrm>
        </p:grpSpPr>
        <p:pic>
          <p:nvPicPr>
            <p:cNvPr id="17" name="Picture 2" descr="G_vs_x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068831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35" name="Vergelijking" r:id="rId6" imgW="672840" imgH="266400" progId="Equation.3">
                    <p:embed/>
                  </p:oleObj>
                </mc:Choice>
                <mc:Fallback>
                  <p:oleObj name="Vergelijking" r:id="rId6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0738049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36" name="Vergelijking" r:id="rId8" imgW="672840" imgH="266400" progId="Equation.3">
                    <p:embed/>
                  </p:oleObj>
                </mc:Choice>
                <mc:Fallback>
                  <p:oleObj name="Vergelijking" r:id="rId8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9730908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37" name="Vergelijking" r:id="rId10" imgW="672808" imgH="266584" progId="Equation.3">
                    <p:embed/>
                  </p:oleObj>
                </mc:Choice>
                <mc:Fallback>
                  <p:oleObj name="Vergelijking" r:id="rId10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539552" y="2137955"/>
            <a:ext cx="1745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Equilibrium: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058543"/>
              </p:ext>
            </p:extLst>
          </p:nvPr>
        </p:nvGraphicFramePr>
        <p:xfrm>
          <a:off x="3328392" y="2060848"/>
          <a:ext cx="2971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38" name="Vergelijking" r:id="rId11" imgW="1307880" imgH="342720" progId="Equation.3">
                  <p:embed/>
                </p:oleObj>
              </mc:Choice>
              <mc:Fallback>
                <p:oleObj name="Vergelijking" r:id="rId11" imgW="1307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392" y="2060848"/>
                        <a:ext cx="2971800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39"/>
          <p:cNvSpPr/>
          <p:nvPr/>
        </p:nvSpPr>
        <p:spPr bwMode="auto">
          <a:xfrm>
            <a:off x="2391876" y="221354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188431"/>
              </p:ext>
            </p:extLst>
          </p:nvPr>
        </p:nvGraphicFramePr>
        <p:xfrm>
          <a:off x="4429740" y="3440113"/>
          <a:ext cx="1530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39" name="Vergelijking" r:id="rId13" imgW="672840" imgH="228600" progId="Equation.3">
                  <p:embed/>
                </p:oleObj>
              </mc:Choice>
              <mc:Fallback>
                <p:oleObj name="Vergelijking" r:id="rId13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740" y="3440113"/>
                        <a:ext cx="1530350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eft Brace 40"/>
          <p:cNvSpPr/>
          <p:nvPr/>
        </p:nvSpPr>
        <p:spPr>
          <a:xfrm>
            <a:off x="6108646" y="3140968"/>
            <a:ext cx="428392" cy="11163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3"/>
          <p:cNvSpPr txBox="1">
            <a:spLocks noChangeArrowheads="1"/>
          </p:cNvSpPr>
          <p:nvPr/>
        </p:nvSpPr>
        <p:spPr bwMode="auto">
          <a:xfrm>
            <a:off x="6445964" y="3140968"/>
            <a:ext cx="139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kstvak 3"/>
          <p:cNvSpPr txBox="1">
            <a:spLocks noChangeArrowheads="1"/>
          </p:cNvSpPr>
          <p:nvPr/>
        </p:nvSpPr>
        <p:spPr bwMode="auto">
          <a:xfrm>
            <a:off x="6445964" y="3795671"/>
            <a:ext cx="152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01424"/>
              </p:ext>
            </p:extLst>
          </p:nvPr>
        </p:nvGraphicFramePr>
        <p:xfrm>
          <a:off x="8051105" y="3154447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40" name="Vergelijking" r:id="rId15" imgW="393480" imgH="228600" progId="Equation.3">
                  <p:embed/>
                </p:oleObj>
              </mc:Choice>
              <mc:Fallback>
                <p:oleObj name="Vergelijking" r:id="rId15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105" y="3154447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263354"/>
              </p:ext>
            </p:extLst>
          </p:nvPr>
        </p:nvGraphicFramePr>
        <p:xfrm>
          <a:off x="8048262" y="3823170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41" name="Vergelijking" r:id="rId17" imgW="393480" imgH="228600" progId="Equation.3">
                  <p:embed/>
                </p:oleObj>
              </mc:Choice>
              <mc:Fallback>
                <p:oleObj name="Vergelijking" r:id="rId17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262" y="3823170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4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41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44096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56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7297" y="3603416"/>
            <a:ext cx="3656631" cy="2705904"/>
            <a:chOff x="971600" y="2204864"/>
            <a:chExt cx="5164694" cy="4236904"/>
          </a:xfrm>
        </p:grpSpPr>
        <p:pic>
          <p:nvPicPr>
            <p:cNvPr id="17" name="Picture 2" descr="G_vs_x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02338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57" name="Vergelijking" r:id="rId6" imgW="672840" imgH="266400" progId="Equation.3">
                    <p:embed/>
                  </p:oleObj>
                </mc:Choice>
                <mc:Fallback>
                  <p:oleObj name="Vergelijking" r:id="rId6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0887655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58" name="Vergelijking" r:id="rId8" imgW="672840" imgH="266400" progId="Equation.3">
                    <p:embed/>
                  </p:oleObj>
                </mc:Choice>
                <mc:Fallback>
                  <p:oleObj name="Vergelijking" r:id="rId8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7557910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59" name="Vergelijking" r:id="rId10" imgW="672808" imgH="266584" progId="Equation.3">
                    <p:embed/>
                  </p:oleObj>
                </mc:Choice>
                <mc:Fallback>
                  <p:oleObj name="Vergelijking" r:id="rId10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539552" y="2137955"/>
            <a:ext cx="1745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Equilibrium: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807663"/>
              </p:ext>
            </p:extLst>
          </p:nvPr>
        </p:nvGraphicFramePr>
        <p:xfrm>
          <a:off x="3328392" y="2060848"/>
          <a:ext cx="2971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0" name="Vergelijking" r:id="rId11" imgW="1307880" imgH="342720" progId="Equation.3">
                  <p:embed/>
                </p:oleObj>
              </mc:Choice>
              <mc:Fallback>
                <p:oleObj name="Vergelijking" r:id="rId11" imgW="1307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392" y="2060848"/>
                        <a:ext cx="2971800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39"/>
          <p:cNvSpPr/>
          <p:nvPr/>
        </p:nvSpPr>
        <p:spPr bwMode="auto">
          <a:xfrm>
            <a:off x="2391876" y="221354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0618"/>
              </p:ext>
            </p:extLst>
          </p:nvPr>
        </p:nvGraphicFramePr>
        <p:xfrm>
          <a:off x="4429740" y="3440113"/>
          <a:ext cx="1530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1" name="Vergelijking" r:id="rId13" imgW="672840" imgH="228600" progId="Equation.3">
                  <p:embed/>
                </p:oleObj>
              </mc:Choice>
              <mc:Fallback>
                <p:oleObj name="Vergelijking" r:id="rId13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740" y="3440113"/>
                        <a:ext cx="1530350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eft Brace 40"/>
          <p:cNvSpPr/>
          <p:nvPr/>
        </p:nvSpPr>
        <p:spPr>
          <a:xfrm>
            <a:off x="6108646" y="3140968"/>
            <a:ext cx="428392" cy="11163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3"/>
          <p:cNvSpPr txBox="1">
            <a:spLocks noChangeArrowheads="1"/>
          </p:cNvSpPr>
          <p:nvPr/>
        </p:nvSpPr>
        <p:spPr bwMode="auto">
          <a:xfrm>
            <a:off x="6445964" y="3140968"/>
            <a:ext cx="139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Products: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kstvak 3"/>
          <p:cNvSpPr txBox="1">
            <a:spLocks noChangeArrowheads="1"/>
          </p:cNvSpPr>
          <p:nvPr/>
        </p:nvSpPr>
        <p:spPr bwMode="auto">
          <a:xfrm>
            <a:off x="6445964" y="3795671"/>
            <a:ext cx="152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Reactants: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646666"/>
              </p:ext>
            </p:extLst>
          </p:nvPr>
        </p:nvGraphicFramePr>
        <p:xfrm>
          <a:off x="8051105" y="3154447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2" name="Vergelijking" r:id="rId15" imgW="393480" imgH="228600" progId="Equation.3">
                  <p:embed/>
                </p:oleObj>
              </mc:Choice>
              <mc:Fallback>
                <p:oleObj name="Vergelijking" r:id="rId15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105" y="3154447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985106"/>
              </p:ext>
            </p:extLst>
          </p:nvPr>
        </p:nvGraphicFramePr>
        <p:xfrm>
          <a:off x="8048262" y="3823170"/>
          <a:ext cx="841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3" name="Vergelijking" r:id="rId17" imgW="393480" imgH="228600" progId="Equation.3">
                  <p:embed/>
                </p:oleObj>
              </mc:Choice>
              <mc:Fallback>
                <p:oleObj name="Vergelijking" r:id="rId17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262" y="3823170"/>
                        <a:ext cx="841375" cy="492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438814"/>
              </p:ext>
            </p:extLst>
          </p:nvPr>
        </p:nvGraphicFramePr>
        <p:xfrm>
          <a:off x="5575051" y="4699000"/>
          <a:ext cx="31734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4" name="Vergelijking" r:id="rId19" imgW="1396800" imgH="342720" progId="Equation.3">
                  <p:embed/>
                </p:oleObj>
              </mc:Choice>
              <mc:Fallback>
                <p:oleObj name="Vergelijking" r:id="rId19" imgW="139680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051" y="4699000"/>
                        <a:ext cx="3173413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ight Arrow 46"/>
          <p:cNvSpPr/>
          <p:nvPr/>
        </p:nvSpPr>
        <p:spPr bwMode="auto">
          <a:xfrm>
            <a:off x="4716016" y="484312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42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35171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03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7297" y="3603416"/>
            <a:ext cx="3656631" cy="2705904"/>
            <a:chOff x="971600" y="2204864"/>
            <a:chExt cx="5164694" cy="4236904"/>
          </a:xfrm>
        </p:grpSpPr>
        <p:pic>
          <p:nvPicPr>
            <p:cNvPr id="17" name="Picture 2" descr="G_vs_x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 rot="16200000">
              <a:off x="2896221" y="3127201"/>
              <a:ext cx="2241550" cy="39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16200000">
              <a:off x="3129806" y="2631037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408162" y="4077442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983872" y="4554774"/>
              <a:ext cx="913153" cy="7228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1547270"/>
                </p:ext>
              </p:extLst>
            </p:nvPr>
          </p:nvGraphicFramePr>
          <p:xfrm>
            <a:off x="2582666" y="4817052"/>
            <a:ext cx="1053230" cy="418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504" name="Vergelijking" r:id="rId6" imgW="672840" imgH="266400" progId="Equation.3">
                    <p:embed/>
                  </p:oleObj>
                </mc:Choice>
                <mc:Fallback>
                  <p:oleObj name="Vergelijking" r:id="rId6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666" y="4817052"/>
                          <a:ext cx="1053230" cy="41888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2491289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505" name="Vergelijking" r:id="rId8" imgW="672840" imgH="266400" progId="Equation.3">
                    <p:embed/>
                  </p:oleObj>
                </mc:Choice>
                <mc:Fallback>
                  <p:oleObj name="Vergelijking" r:id="rId8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213554"/>
                </p:ext>
              </p:extLst>
            </p:nvPr>
          </p:nvGraphicFramePr>
          <p:xfrm>
            <a:off x="4409430" y="2899893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506" name="Vergelijking" r:id="rId10" imgW="672808" imgH="266584" progId="Equation.3">
                    <p:embed/>
                  </p:oleObj>
                </mc:Choice>
                <mc:Fallback>
                  <p:oleObj name="Vergelijking" r:id="rId10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99893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V="1">
              <a:off x="3660196" y="4499529"/>
              <a:ext cx="679451" cy="5254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"/>
            <p:cNvSpPr txBox="1">
              <a:spLocks noChangeArrowheads="1"/>
            </p:cNvSpPr>
            <p:nvPr/>
          </p:nvSpPr>
          <p:spPr bwMode="auto">
            <a:xfrm>
              <a:off x="1882789" y="5383616"/>
              <a:ext cx="3826529" cy="62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0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0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539552" y="2137955"/>
            <a:ext cx="1745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Equilibrium: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2391876" y="221354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358859"/>
              </p:ext>
            </p:extLst>
          </p:nvPr>
        </p:nvGraphicFramePr>
        <p:xfrm>
          <a:off x="3272551" y="2097702"/>
          <a:ext cx="31734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07" name="Vergelijking" r:id="rId11" imgW="1396800" imgH="342720" progId="Equation.3">
                  <p:embed/>
                </p:oleObj>
              </mc:Choice>
              <mc:Fallback>
                <p:oleObj name="Vergelijking" r:id="rId11" imgW="1396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551" y="2097702"/>
                        <a:ext cx="3173413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56725"/>
              </p:ext>
            </p:extLst>
          </p:nvPr>
        </p:nvGraphicFramePr>
        <p:xfrm>
          <a:off x="5156969" y="3802971"/>
          <a:ext cx="351948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08" name="Vergelijking" r:id="rId13" imgW="1549080" imgH="482400" progId="Equation.3">
                  <p:embed/>
                </p:oleObj>
              </mc:Choice>
              <mc:Fallback>
                <p:oleObj name="Vergelijking" r:id="rId13" imgW="154908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969" y="3802971"/>
                        <a:ext cx="351948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ight Arrow 47"/>
          <p:cNvSpPr/>
          <p:nvPr/>
        </p:nvSpPr>
        <p:spPr bwMode="auto">
          <a:xfrm>
            <a:off x="4207226" y="414086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Tekstvak 3"/>
          <p:cNvSpPr txBox="1">
            <a:spLocks noChangeArrowheads="1"/>
          </p:cNvSpPr>
          <p:nvPr/>
        </p:nvSpPr>
        <p:spPr bwMode="auto">
          <a:xfrm>
            <a:off x="4788024" y="4919377"/>
            <a:ext cx="4098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reaction Gibbs free energy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43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897700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0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954498"/>
              </p:ext>
            </p:extLst>
          </p:nvPr>
        </p:nvGraphicFramePr>
        <p:xfrm>
          <a:off x="5364088" y="914400"/>
          <a:ext cx="351948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1" name="Vergelijking" r:id="rId5" imgW="1549080" imgH="482400" progId="Equation.3">
                  <p:embed/>
                </p:oleObj>
              </mc:Choice>
              <mc:Fallback>
                <p:oleObj name="Vergelijking" r:id="rId5" imgW="1549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914400"/>
                        <a:ext cx="351948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971600" y="2288440"/>
            <a:ext cx="5164694" cy="4236904"/>
            <a:chOff x="971600" y="2204864"/>
            <a:chExt cx="5164694" cy="4236904"/>
          </a:xfrm>
        </p:grpSpPr>
        <p:pic>
          <p:nvPicPr>
            <p:cNvPr id="66" name="Picture 2" descr="G_vs_x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Text Box 15"/>
            <p:cNvSpPr txBox="1">
              <a:spLocks noChangeArrowheads="1"/>
            </p:cNvSpPr>
            <p:nvPr/>
          </p:nvSpPr>
          <p:spPr bwMode="auto">
            <a:xfrm rot="16200000">
              <a:off x="3011538" y="3127201"/>
              <a:ext cx="22415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71" name="Line 16"/>
            <p:cNvSpPr>
              <a:spLocks noChangeShapeType="1"/>
            </p:cNvSpPr>
            <p:nvPr/>
          </p:nvSpPr>
          <p:spPr bwMode="auto">
            <a:xfrm rot="16200000">
              <a:off x="3129806" y="2572370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" name="Text Box 17"/>
            <p:cNvSpPr txBox="1">
              <a:spLocks noChangeArrowheads="1"/>
            </p:cNvSpPr>
            <p:nvPr/>
          </p:nvSpPr>
          <p:spPr bwMode="auto">
            <a:xfrm>
              <a:off x="1408162" y="4179714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5053062" y="4733752"/>
              <a:ext cx="650875" cy="4762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2952865"/>
                </p:ext>
              </p:extLst>
            </p:nvPr>
          </p:nvGraphicFramePr>
          <p:xfrm>
            <a:off x="2699792" y="4917336"/>
            <a:ext cx="936104" cy="372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62" name="Vergelijking" r:id="rId8" imgW="672840" imgH="266400" progId="Equation.3">
                    <p:embed/>
                  </p:oleObj>
                </mc:Choice>
                <mc:Fallback>
                  <p:oleObj name="Vergelijking" r:id="rId8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792" y="4917336"/>
                          <a:ext cx="936104" cy="37230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3870601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63" name="Vergelijking" r:id="rId10" imgW="672840" imgH="266400" progId="Equation.3">
                    <p:embed/>
                  </p:oleObj>
                </mc:Choice>
                <mc:Fallback>
                  <p:oleObj name="Vergelijking" r:id="rId10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9026532"/>
                </p:ext>
              </p:extLst>
            </p:nvPr>
          </p:nvGraphicFramePr>
          <p:xfrm>
            <a:off x="4409430" y="2841368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64" name="Vergelijking" r:id="rId12" imgW="672840" imgH="266400" progId="Equation.3">
                    <p:embed/>
                  </p:oleObj>
                </mc:Choice>
                <mc:Fallback>
                  <p:oleObj name="Vergelijking" r:id="rId12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41368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7" name="Straight Arrow Connector 76"/>
            <p:cNvCxnSpPr/>
            <p:nvPr/>
          </p:nvCxnSpPr>
          <p:spPr>
            <a:xfrm flipV="1">
              <a:off x="3651300" y="4499531"/>
              <a:ext cx="688347" cy="4723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Tekstvak 3"/>
            <p:cNvSpPr txBox="1">
              <a:spLocks noChangeArrowheads="1"/>
            </p:cNvSpPr>
            <p:nvPr/>
          </p:nvSpPr>
          <p:spPr bwMode="auto">
            <a:xfrm>
              <a:off x="2316731" y="5383616"/>
              <a:ext cx="32346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4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8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807103"/>
              </p:ext>
            </p:extLst>
          </p:nvPr>
        </p:nvGraphicFramePr>
        <p:xfrm>
          <a:off x="2628851" y="2454275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5" name="Vergelijking" r:id="rId14" imgW="533160" imgH="215640" progId="Equation.3">
                  <p:embed/>
                </p:oleObj>
              </mc:Choice>
              <mc:Fallback>
                <p:oleObj name="Vergelijking" r:id="rId14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851" y="2454275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515289"/>
              </p:ext>
            </p:extLst>
          </p:nvPr>
        </p:nvGraphicFramePr>
        <p:xfrm>
          <a:off x="4654501" y="2453546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6" name="Vergelijking" r:id="rId16" imgW="533160" imgH="215640" progId="Equation.3">
                  <p:embed/>
                </p:oleObj>
              </mc:Choice>
              <mc:Fallback>
                <p:oleObj name="Vergelijking" r:id="rId16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01" y="2453546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45672"/>
              </p:ext>
            </p:extLst>
          </p:nvPr>
        </p:nvGraphicFramePr>
        <p:xfrm>
          <a:off x="2938837" y="4653136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7" name="Vergelijking" r:id="rId18" imgW="533160" imgH="215640" progId="Equation.3">
                  <p:embed/>
                </p:oleObj>
              </mc:Choice>
              <mc:Fallback>
                <p:oleObj name="Vergelijking" r:id="rId18" imgW="533160" imgH="21564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837" y="4653136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1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44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127884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52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930947"/>
              </p:ext>
            </p:extLst>
          </p:nvPr>
        </p:nvGraphicFramePr>
        <p:xfrm>
          <a:off x="5364088" y="914400"/>
          <a:ext cx="351948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53" name="Vergelijking" r:id="rId5" imgW="1549080" imgH="482400" progId="Equation.3">
                  <p:embed/>
                </p:oleObj>
              </mc:Choice>
              <mc:Fallback>
                <p:oleObj name="Vergelijking" r:id="rId5" imgW="1549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914400"/>
                        <a:ext cx="351948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971600" y="2288440"/>
            <a:ext cx="5164694" cy="4236904"/>
            <a:chOff x="971600" y="2204864"/>
            <a:chExt cx="5164694" cy="4236904"/>
          </a:xfrm>
        </p:grpSpPr>
        <p:pic>
          <p:nvPicPr>
            <p:cNvPr id="66" name="Picture 2" descr="G_vs_x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Text Box 15"/>
            <p:cNvSpPr txBox="1">
              <a:spLocks noChangeArrowheads="1"/>
            </p:cNvSpPr>
            <p:nvPr/>
          </p:nvSpPr>
          <p:spPr bwMode="auto">
            <a:xfrm rot="16200000">
              <a:off x="3011538" y="3127201"/>
              <a:ext cx="22415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71" name="Line 16"/>
            <p:cNvSpPr>
              <a:spLocks noChangeShapeType="1"/>
            </p:cNvSpPr>
            <p:nvPr/>
          </p:nvSpPr>
          <p:spPr bwMode="auto">
            <a:xfrm rot="16200000">
              <a:off x="3129806" y="2572370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" name="Text Box 17"/>
            <p:cNvSpPr txBox="1">
              <a:spLocks noChangeArrowheads="1"/>
            </p:cNvSpPr>
            <p:nvPr/>
          </p:nvSpPr>
          <p:spPr bwMode="auto">
            <a:xfrm>
              <a:off x="1408162" y="4179714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5053062" y="4733752"/>
              <a:ext cx="650875" cy="4762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333258"/>
                </p:ext>
              </p:extLst>
            </p:nvPr>
          </p:nvGraphicFramePr>
          <p:xfrm>
            <a:off x="2699792" y="4917336"/>
            <a:ext cx="936104" cy="372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954" name="Vergelijking" r:id="rId8" imgW="672840" imgH="266400" progId="Equation.3">
                    <p:embed/>
                  </p:oleObj>
                </mc:Choice>
                <mc:Fallback>
                  <p:oleObj name="Vergelijking" r:id="rId8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792" y="4917336"/>
                          <a:ext cx="936104" cy="37230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4850432"/>
                </p:ext>
              </p:extLst>
            </p:nvPr>
          </p:nvGraphicFramePr>
          <p:xfrm>
            <a:off x="2241202" y="2816559"/>
            <a:ext cx="883378" cy="351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955" name="Vergelijking" r:id="rId10" imgW="672840" imgH="266400" progId="Equation.3">
                    <p:embed/>
                  </p:oleObj>
                </mc:Choice>
                <mc:Fallback>
                  <p:oleObj name="Vergelijking" r:id="rId10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202" y="2816559"/>
                          <a:ext cx="883378" cy="35133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3363581"/>
                </p:ext>
              </p:extLst>
            </p:nvPr>
          </p:nvGraphicFramePr>
          <p:xfrm>
            <a:off x="4409430" y="2841368"/>
            <a:ext cx="8826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956" name="Vergelijking" r:id="rId12" imgW="672840" imgH="266400" progId="Equation.3">
                    <p:embed/>
                  </p:oleObj>
                </mc:Choice>
                <mc:Fallback>
                  <p:oleObj name="Vergelijking" r:id="rId12" imgW="6728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430" y="2841368"/>
                          <a:ext cx="882650" cy="3508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7" name="Straight Arrow Connector 76"/>
            <p:cNvCxnSpPr/>
            <p:nvPr/>
          </p:nvCxnSpPr>
          <p:spPr>
            <a:xfrm flipV="1">
              <a:off x="3651300" y="4499531"/>
              <a:ext cx="688347" cy="4723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Tekstvak 3"/>
            <p:cNvSpPr txBox="1">
              <a:spLocks noChangeArrowheads="1"/>
            </p:cNvSpPr>
            <p:nvPr/>
          </p:nvSpPr>
          <p:spPr bwMode="auto">
            <a:xfrm>
              <a:off x="2316731" y="5383616"/>
              <a:ext cx="32346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4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8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04241"/>
              </p:ext>
            </p:extLst>
          </p:nvPr>
        </p:nvGraphicFramePr>
        <p:xfrm>
          <a:off x="2628851" y="2454275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57" name="Vergelijking" r:id="rId14" imgW="533160" imgH="215640" progId="Equation.3">
                  <p:embed/>
                </p:oleObj>
              </mc:Choice>
              <mc:Fallback>
                <p:oleObj name="Vergelijking" r:id="rId14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851" y="2454275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37878"/>
              </p:ext>
            </p:extLst>
          </p:nvPr>
        </p:nvGraphicFramePr>
        <p:xfrm>
          <a:off x="4654501" y="2453546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58" name="Vergelijking" r:id="rId16" imgW="533160" imgH="215640" progId="Equation.3">
                  <p:embed/>
                </p:oleObj>
              </mc:Choice>
              <mc:Fallback>
                <p:oleObj name="Vergelijking" r:id="rId16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01" y="2453546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0752"/>
              </p:ext>
            </p:extLst>
          </p:nvPr>
        </p:nvGraphicFramePr>
        <p:xfrm>
          <a:off x="2938837" y="4653136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59" name="Vergelijking" r:id="rId18" imgW="533160" imgH="215640" progId="Equation.3">
                  <p:embed/>
                </p:oleObj>
              </mc:Choice>
              <mc:Fallback>
                <p:oleObj name="Vergelijking" r:id="rId18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837" y="4653136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770453"/>
              </p:ext>
            </p:extLst>
          </p:nvPr>
        </p:nvGraphicFramePr>
        <p:xfrm>
          <a:off x="6444208" y="3938513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60" name="Vergelijking" r:id="rId20" imgW="533160" imgH="215640" progId="Equation.3">
                  <p:embed/>
                </p:oleObj>
              </mc:Choice>
              <mc:Fallback>
                <p:oleObj name="Vergelijking" r:id="rId20" imgW="533160" imgH="21564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938513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216569"/>
              </p:ext>
            </p:extLst>
          </p:nvPr>
        </p:nvGraphicFramePr>
        <p:xfrm>
          <a:off x="6444208" y="3212976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61" name="Vergelijking" r:id="rId22" imgW="533160" imgH="215640" progId="Equation.3">
                  <p:embed/>
                </p:oleObj>
              </mc:Choice>
              <mc:Fallback>
                <p:oleObj name="Vergelijking" r:id="rId22" imgW="533160" imgH="215640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212976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200626"/>
              </p:ext>
            </p:extLst>
          </p:nvPr>
        </p:nvGraphicFramePr>
        <p:xfrm>
          <a:off x="6444208" y="4725144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62" name="Vergelijking" r:id="rId24" imgW="533160" imgH="215640" progId="Equation.3">
                  <p:embed/>
                </p:oleObj>
              </mc:Choice>
              <mc:Fallback>
                <p:oleObj name="Vergelijking" r:id="rId24" imgW="5331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725144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7740352" y="3232762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ight Arrow 33"/>
          <p:cNvSpPr/>
          <p:nvPr/>
        </p:nvSpPr>
        <p:spPr>
          <a:xfrm rot="10800000">
            <a:off x="7740352" y="3933056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Left-Right Arrow 10"/>
          <p:cNvSpPr/>
          <p:nvPr/>
        </p:nvSpPr>
        <p:spPr>
          <a:xfrm>
            <a:off x="7740352" y="4757802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"/>
          <p:cNvSpPr txBox="1">
            <a:spLocks noChangeArrowheads="1"/>
          </p:cNvSpPr>
          <p:nvPr/>
        </p:nvSpPr>
        <p:spPr bwMode="auto">
          <a:xfrm>
            <a:off x="7588811" y="2617825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kstvak 3"/>
          <p:cNvSpPr txBox="1">
            <a:spLocks noChangeArrowheads="1"/>
          </p:cNvSpPr>
          <p:nvPr/>
        </p:nvSpPr>
        <p:spPr bwMode="auto">
          <a:xfrm>
            <a:off x="6370481" y="2568838"/>
            <a:ext cx="793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7380312" y="4941168"/>
            <a:ext cx="1661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equilibrium</a:t>
            </a:r>
            <a:endParaRPr lang="nl-NL" sz="28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45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111775"/>
              </p:ext>
            </p:extLst>
          </p:nvPr>
        </p:nvGraphicFramePr>
        <p:xfrm>
          <a:off x="611560" y="1206500"/>
          <a:ext cx="4538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87" name="Vergelijking" r:id="rId3" imgW="2120760" imgH="228600" progId="Equation.3">
                  <p:embed/>
                </p:oleObj>
              </mc:Choice>
              <mc:Fallback>
                <p:oleObj name="Vergelijking" r:id="rId3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6500"/>
                        <a:ext cx="453866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in general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923439"/>
              </p:ext>
            </p:extLst>
          </p:nvPr>
        </p:nvGraphicFramePr>
        <p:xfrm>
          <a:off x="5364088" y="914400"/>
          <a:ext cx="351948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88" name="Vergelijking" r:id="rId5" imgW="1549080" imgH="482400" progId="Equation.3">
                  <p:embed/>
                </p:oleObj>
              </mc:Choice>
              <mc:Fallback>
                <p:oleObj name="Vergelijking" r:id="rId5" imgW="1549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914400"/>
                        <a:ext cx="351948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971600" y="2288440"/>
            <a:ext cx="5164694" cy="4236904"/>
            <a:chOff x="971600" y="2204864"/>
            <a:chExt cx="5164694" cy="4236904"/>
          </a:xfrm>
        </p:grpSpPr>
        <p:pic>
          <p:nvPicPr>
            <p:cNvPr id="66" name="Picture 2" descr="G_vs_x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36627"/>
              <a:ext cx="5038725" cy="351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AutoShape 12"/>
            <p:cNvSpPr>
              <a:spLocks noChangeArrowheads="1"/>
            </p:cNvSpPr>
            <p:nvPr/>
          </p:nvSpPr>
          <p:spPr bwMode="auto">
            <a:xfrm rot="19134634">
              <a:off x="2200325" y="2663652"/>
              <a:ext cx="204787" cy="1370012"/>
            </a:xfrm>
            <a:prstGeom prst="curvedRightArrow">
              <a:avLst>
                <a:gd name="adj1" fmla="val 133799"/>
                <a:gd name="adj2" fmla="val 267597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8" name="AutoShape 13"/>
            <p:cNvSpPr>
              <a:spLocks noChangeArrowheads="1"/>
            </p:cNvSpPr>
            <p:nvPr/>
          </p:nvSpPr>
          <p:spPr bwMode="auto">
            <a:xfrm rot="1451823">
              <a:off x="4732387" y="3424064"/>
              <a:ext cx="161925" cy="1025525"/>
            </a:xfrm>
            <a:prstGeom prst="curvedLeftArrow">
              <a:avLst>
                <a:gd name="adj1" fmla="val 126667"/>
                <a:gd name="adj2" fmla="val 253333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>
              <a:off x="4318050" y="2355677"/>
              <a:ext cx="0" cy="31813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Text Box 15"/>
            <p:cNvSpPr txBox="1">
              <a:spLocks noChangeArrowheads="1"/>
            </p:cNvSpPr>
            <p:nvPr/>
          </p:nvSpPr>
          <p:spPr bwMode="auto">
            <a:xfrm rot="16200000">
              <a:off x="3011538" y="3127201"/>
              <a:ext cx="22415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FF"/>
                  </a:solidFill>
                </a:rPr>
                <a:t>Equilibrium state</a:t>
              </a:r>
            </a:p>
          </p:txBody>
        </p:sp>
        <p:sp>
          <p:nvSpPr>
            <p:cNvPr id="71" name="Line 16"/>
            <p:cNvSpPr>
              <a:spLocks noChangeShapeType="1"/>
            </p:cNvSpPr>
            <p:nvPr/>
          </p:nvSpPr>
          <p:spPr bwMode="auto">
            <a:xfrm rot="16200000">
              <a:off x="3129806" y="2572370"/>
              <a:ext cx="14288" cy="3844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" name="Text Box 17"/>
            <p:cNvSpPr txBox="1">
              <a:spLocks noChangeArrowheads="1"/>
            </p:cNvSpPr>
            <p:nvPr/>
          </p:nvSpPr>
          <p:spPr bwMode="auto">
            <a:xfrm>
              <a:off x="1408162" y="4179714"/>
              <a:ext cx="22431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FF"/>
                  </a:solidFill>
                </a:rPr>
                <a:t>Energy minimum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5053062" y="4733752"/>
              <a:ext cx="650875" cy="4762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3333FF"/>
                  </a:solidFill>
                  <a:latin typeface="Times New Roman" pitchFamily="18" charset="0"/>
                </a:rPr>
                <a:t>T,P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V="1">
              <a:off x="3651300" y="4499531"/>
              <a:ext cx="688347" cy="4723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195736" y="5439100"/>
              <a:ext cx="3925466" cy="412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Tekstvak 3"/>
            <p:cNvSpPr txBox="1">
              <a:spLocks noChangeArrowheads="1"/>
            </p:cNvSpPr>
            <p:nvPr/>
          </p:nvSpPr>
          <p:spPr bwMode="auto">
            <a:xfrm>
              <a:off x="2316731" y="5383616"/>
              <a:ext cx="32346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sz="2400" dirty="0" smtClean="0">
                  <a:latin typeface="+mj-lt"/>
                  <a:cs typeface="Times New Roman" pitchFamily="18" charset="0"/>
                </a:rPr>
                <a:t>Reaction progression   </a:t>
              </a:r>
              <a:r>
                <a:rPr lang="el-GR" sz="2800" i="1" dirty="0" smtClean="0">
                  <a:latin typeface="Times New Roman" pitchFamily="18" charset="0"/>
                  <a:cs typeface="Times New Roman" pitchFamily="18" charset="0"/>
                </a:rPr>
                <a:t>ξ</a:t>
              </a:r>
              <a:endParaRPr lang="nl-N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489487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5977004" y="5347296"/>
              <a:ext cx="2498" cy="1418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295843" y="54193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0</a:t>
              </a:r>
              <a:endParaRPr lang="nl-NL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796136" y="54223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1</a:t>
              </a:r>
              <a:endParaRPr lang="nl-NL" sz="24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4305654" y="5373216"/>
              <a:ext cx="3717" cy="720080"/>
            </a:xfrm>
            <a:prstGeom prst="line">
              <a:avLst/>
            </a:prstGeom>
            <a:ln w="254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kstvak 3"/>
            <p:cNvSpPr txBox="1">
              <a:spLocks noChangeArrowheads="1"/>
            </p:cNvSpPr>
            <p:nvPr/>
          </p:nvSpPr>
          <p:spPr bwMode="auto">
            <a:xfrm>
              <a:off x="4228289" y="5918548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l-GR" sz="2800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ξ</a:t>
              </a:r>
              <a:r>
                <a:rPr lang="nl-NL" sz="2800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eq</a:t>
              </a:r>
              <a:endParaRPr lang="nl-NL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982554"/>
              </p:ext>
            </p:extLst>
          </p:nvPr>
        </p:nvGraphicFramePr>
        <p:xfrm>
          <a:off x="2628851" y="2874722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89" name="Vergelijking" r:id="rId8" imgW="533160" imgH="215640" progId="Equation.3">
                  <p:embed/>
                </p:oleObj>
              </mc:Choice>
              <mc:Fallback>
                <p:oleObj name="Vergelijking" r:id="rId8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851" y="2874722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178206"/>
              </p:ext>
            </p:extLst>
          </p:nvPr>
        </p:nvGraphicFramePr>
        <p:xfrm>
          <a:off x="4555671" y="2874722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0" name="Vergelijking" r:id="rId10" imgW="533160" imgH="215640" progId="Equation.3">
                  <p:embed/>
                </p:oleObj>
              </mc:Choice>
              <mc:Fallback>
                <p:oleObj name="Vergelijking" r:id="rId10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671" y="2874722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987866"/>
              </p:ext>
            </p:extLst>
          </p:nvPr>
        </p:nvGraphicFramePr>
        <p:xfrm>
          <a:off x="2932145" y="4907275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1" name="Vergelijking" r:id="rId12" imgW="533160" imgH="215640" progId="Equation.3">
                  <p:embed/>
                </p:oleObj>
              </mc:Choice>
              <mc:Fallback>
                <p:oleObj name="Vergelijking" r:id="rId12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45" y="4907275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406403"/>
              </p:ext>
            </p:extLst>
          </p:nvPr>
        </p:nvGraphicFramePr>
        <p:xfrm>
          <a:off x="6444208" y="3938513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2" name="Vergelijking" r:id="rId14" imgW="533160" imgH="215640" progId="Equation.3">
                  <p:embed/>
                </p:oleObj>
              </mc:Choice>
              <mc:Fallback>
                <p:oleObj name="Vergelijking" r:id="rId14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938513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933225"/>
              </p:ext>
            </p:extLst>
          </p:nvPr>
        </p:nvGraphicFramePr>
        <p:xfrm>
          <a:off x="6444208" y="3212976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3" name="Vergelijking" r:id="rId16" imgW="533160" imgH="215640" progId="Equation.3">
                  <p:embed/>
                </p:oleObj>
              </mc:Choice>
              <mc:Fallback>
                <p:oleObj name="Vergelijking" r:id="rId16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212976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789476"/>
              </p:ext>
            </p:extLst>
          </p:nvPr>
        </p:nvGraphicFramePr>
        <p:xfrm>
          <a:off x="6444208" y="4725144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4" name="Vergelijking" r:id="rId18" imgW="533160" imgH="215640" progId="Equation.3">
                  <p:embed/>
                </p:oleObj>
              </mc:Choice>
              <mc:Fallback>
                <p:oleObj name="Vergelijking" r:id="rId18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725144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kstvak 3"/>
          <p:cNvSpPr txBox="1">
            <a:spLocks noChangeArrowheads="1"/>
          </p:cNvSpPr>
          <p:nvPr/>
        </p:nvSpPr>
        <p:spPr bwMode="auto">
          <a:xfrm>
            <a:off x="7588811" y="2617825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kstvak 3"/>
          <p:cNvSpPr txBox="1">
            <a:spLocks noChangeArrowheads="1"/>
          </p:cNvSpPr>
          <p:nvPr/>
        </p:nvSpPr>
        <p:spPr bwMode="auto">
          <a:xfrm>
            <a:off x="6370481" y="2568838"/>
            <a:ext cx="793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ent Arrow 9"/>
          <p:cNvSpPr/>
          <p:nvPr/>
        </p:nvSpPr>
        <p:spPr>
          <a:xfrm rot="16200000">
            <a:off x="6598713" y="5290720"/>
            <a:ext cx="864096" cy="74105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596143"/>
              </p:ext>
            </p:extLst>
          </p:nvPr>
        </p:nvGraphicFramePr>
        <p:xfrm>
          <a:off x="7588811" y="5707236"/>
          <a:ext cx="9223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5" name="Vergelijking" r:id="rId20" imgW="406080" imgH="228600" progId="Equation.3">
                  <p:embed/>
                </p:oleObj>
              </mc:Choice>
              <mc:Fallback>
                <p:oleObj name="Vergelijking" r:id="rId20" imgW="4060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811" y="5707236"/>
                        <a:ext cx="922337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Arrow 38"/>
          <p:cNvSpPr/>
          <p:nvPr/>
        </p:nvSpPr>
        <p:spPr>
          <a:xfrm>
            <a:off x="7740352" y="3232762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ight Arrow 39"/>
          <p:cNvSpPr/>
          <p:nvPr/>
        </p:nvSpPr>
        <p:spPr>
          <a:xfrm rot="10800000">
            <a:off x="7740352" y="3933056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Left-Right Arrow 43"/>
          <p:cNvSpPr/>
          <p:nvPr/>
        </p:nvSpPr>
        <p:spPr>
          <a:xfrm>
            <a:off x="7740352" y="4757802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3"/>
          <p:cNvSpPr txBox="1">
            <a:spLocks noChangeArrowheads="1"/>
          </p:cNvSpPr>
          <p:nvPr/>
        </p:nvSpPr>
        <p:spPr bwMode="auto">
          <a:xfrm>
            <a:off x="7380312" y="4941168"/>
            <a:ext cx="1661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equilibrium</a:t>
            </a:r>
            <a:endParaRPr lang="nl-NL" sz="28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46</a:t>
            </a:fld>
            <a:endParaRPr lang="en-US" altLang="nl-NL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99097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06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2771800" y="2019485"/>
            <a:ext cx="5705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components are mutually independent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962423" y="2092064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ight Arrow 39"/>
          <p:cNvSpPr/>
          <p:nvPr/>
        </p:nvSpPr>
        <p:spPr>
          <a:xfrm>
            <a:off x="1763688" y="2888856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582000"/>
              </p:ext>
            </p:extLst>
          </p:nvPr>
        </p:nvGraphicFramePr>
        <p:xfrm>
          <a:off x="2797766" y="2719958"/>
          <a:ext cx="14430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07" name="Vergelijking" r:id="rId5" imgW="634680" imgH="342720" progId="Equation.3">
                  <p:embed/>
                </p:oleObj>
              </mc:Choice>
              <mc:Fallback>
                <p:oleObj name="Vergelijking" r:id="rId5" imgW="634680" imgH="342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766" y="2719958"/>
                        <a:ext cx="1443037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ight Arrow 40"/>
          <p:cNvSpPr/>
          <p:nvPr/>
        </p:nvSpPr>
        <p:spPr>
          <a:xfrm>
            <a:off x="4860032" y="3398433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29177"/>
              </p:ext>
            </p:extLst>
          </p:nvPr>
        </p:nvGraphicFramePr>
        <p:xfrm>
          <a:off x="247511" y="3645024"/>
          <a:ext cx="4010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08" name="Vergelijking" r:id="rId7" imgW="1765080" imgH="342720" progId="Equation.3">
                  <p:embed/>
                </p:oleObj>
              </mc:Choice>
              <mc:Fallback>
                <p:oleObj name="Vergelijking" r:id="rId7" imgW="1765080" imgH="342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11" y="3645024"/>
                        <a:ext cx="4010025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Brace 15"/>
          <p:cNvSpPr/>
          <p:nvPr/>
        </p:nvSpPr>
        <p:spPr>
          <a:xfrm>
            <a:off x="4355976" y="2780928"/>
            <a:ext cx="381914" cy="15841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268684"/>
              </p:ext>
            </p:extLst>
          </p:nvPr>
        </p:nvGraphicFramePr>
        <p:xfrm>
          <a:off x="1084595" y="4725144"/>
          <a:ext cx="69246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09" name="Vergelijking" r:id="rId9" imgW="3047760" imgH="520560" progId="Equation.3">
                  <p:embed/>
                </p:oleObj>
              </mc:Choice>
              <mc:Fallback>
                <p:oleObj name="Vergelijking" r:id="rId9" imgW="3047760" imgH="520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595" y="4725144"/>
                        <a:ext cx="6924675" cy="11874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kstvak 3"/>
          <p:cNvSpPr txBox="1">
            <a:spLocks noChangeArrowheads="1"/>
          </p:cNvSpPr>
          <p:nvPr/>
        </p:nvSpPr>
        <p:spPr bwMode="auto">
          <a:xfrm>
            <a:off x="1838597" y="5949280"/>
            <a:ext cx="5181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NB: Only for a mixture of perfect gases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kstvak 3"/>
          <p:cNvSpPr txBox="1">
            <a:spLocks noChangeArrowheads="1"/>
          </p:cNvSpPr>
          <p:nvPr/>
        </p:nvSpPr>
        <p:spPr bwMode="auto">
          <a:xfrm>
            <a:off x="10244" y="2018874"/>
            <a:ext cx="1930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perfect gases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36970"/>
              </p:ext>
            </p:extLst>
          </p:nvPr>
        </p:nvGraphicFramePr>
        <p:xfrm>
          <a:off x="5797159" y="3022728"/>
          <a:ext cx="173196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0" name="Equation" r:id="rId11" imgW="761760" imgH="482400" progId="Equation.3">
                  <p:embed/>
                </p:oleObj>
              </mc:Choice>
              <mc:Fallback>
                <p:oleObj name="Equation" r:id="rId11" imgW="761760" imgH="482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159" y="3022728"/>
                        <a:ext cx="1731962" cy="109855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4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47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332121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58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1907704" y="2019485"/>
            <a:ext cx="5705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components are mutually independent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115616" y="2092064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ight Arrow 40"/>
          <p:cNvSpPr/>
          <p:nvPr/>
        </p:nvSpPr>
        <p:spPr>
          <a:xfrm>
            <a:off x="1464905" y="3140968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315447"/>
              </p:ext>
            </p:extLst>
          </p:nvPr>
        </p:nvGraphicFramePr>
        <p:xfrm>
          <a:off x="7668344" y="2006098"/>
          <a:ext cx="1298575" cy="55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59" name="Vergelijking" r:id="rId5" imgW="571320" imgH="241200" progId="Equation.3">
                  <p:embed/>
                </p:oleObj>
              </mc:Choice>
              <mc:Fallback>
                <p:oleObj name="Vergelijking" r:id="rId5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2006098"/>
                        <a:ext cx="1298575" cy="55187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357277"/>
              </p:ext>
            </p:extLst>
          </p:nvPr>
        </p:nvGraphicFramePr>
        <p:xfrm>
          <a:off x="2420416" y="3052631"/>
          <a:ext cx="308768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0" name="Vergelijking" r:id="rId7" imgW="1358640" imgH="241200" progId="Equation.3">
                  <p:embed/>
                </p:oleObj>
              </mc:Choice>
              <mc:Fallback>
                <p:oleObj name="Vergelijking" r:id="rId7" imgW="135864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416" y="3052631"/>
                        <a:ext cx="3087688" cy="5508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63313"/>
              </p:ext>
            </p:extLst>
          </p:nvPr>
        </p:nvGraphicFramePr>
        <p:xfrm>
          <a:off x="584398" y="4149080"/>
          <a:ext cx="802005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1" name="Vergelijking" r:id="rId9" imgW="3530520" imgH="520560" progId="Equation.3">
                  <p:embed/>
                </p:oleObj>
              </mc:Choice>
              <mc:Fallback>
                <p:oleObj name="Vergelijking" r:id="rId9" imgW="3530520" imgH="520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98" y="4149080"/>
                        <a:ext cx="8020050" cy="11890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kstvak 3"/>
          <p:cNvSpPr txBox="1">
            <a:spLocks noChangeArrowheads="1"/>
          </p:cNvSpPr>
          <p:nvPr/>
        </p:nvSpPr>
        <p:spPr bwMode="auto">
          <a:xfrm>
            <a:off x="5652120" y="3068389"/>
            <a:ext cx="2822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>
                <a:latin typeface="+mj-lt"/>
                <a:cs typeface="Times New Roman" pitchFamily="18" charset="0"/>
              </a:rPr>
              <a:t>f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or each component 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00771"/>
              </p:ext>
            </p:extLst>
          </p:nvPr>
        </p:nvGraphicFramePr>
        <p:xfrm>
          <a:off x="4337666" y="5799138"/>
          <a:ext cx="346233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2" name="Equation" r:id="rId11" imgW="1523880" imgH="241200" progId="Equation.3">
                  <p:embed/>
                </p:oleObj>
              </mc:Choice>
              <mc:Fallback>
                <p:oleObj name="Equation" r:id="rId11" imgW="15238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666" y="5799138"/>
                        <a:ext cx="3462337" cy="5508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6061147" y="4856803"/>
            <a:ext cx="0" cy="936104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20399"/>
              </p:ext>
            </p:extLst>
          </p:nvPr>
        </p:nvGraphicFramePr>
        <p:xfrm>
          <a:off x="2225675" y="5813425"/>
          <a:ext cx="15017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3" name="Vergelijking" r:id="rId13" imgW="660240" imgH="228600" progId="Equation.3">
                  <p:embed/>
                </p:oleObj>
              </mc:Choice>
              <mc:Fallback>
                <p:oleObj name="Vergelijking" r:id="rId13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5813425"/>
                        <a:ext cx="1501775" cy="522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3001050" y="4869160"/>
            <a:ext cx="0" cy="936104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ent Arrow 5"/>
          <p:cNvSpPr/>
          <p:nvPr/>
        </p:nvSpPr>
        <p:spPr>
          <a:xfrm rot="16200000" flipH="1">
            <a:off x="5346086" y="2690918"/>
            <a:ext cx="276520" cy="62357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5804520" y="2620583"/>
            <a:ext cx="2181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partial pressure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kstvak 3"/>
          <p:cNvSpPr txBox="1">
            <a:spLocks noChangeArrowheads="1"/>
          </p:cNvSpPr>
          <p:nvPr/>
        </p:nvSpPr>
        <p:spPr bwMode="auto">
          <a:xfrm>
            <a:off x="75846" y="1896374"/>
            <a:ext cx="9984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000" u="sng" dirty="0" smtClean="0">
                <a:latin typeface="+mj-lt"/>
                <a:cs typeface="Times New Roman" pitchFamily="18" charset="0"/>
              </a:rPr>
              <a:t>Perfect </a:t>
            </a:r>
          </a:p>
          <a:p>
            <a:pPr eaLnBrk="1" hangingPunct="1"/>
            <a:r>
              <a:rPr lang="nl-NL" sz="2000" u="sng" dirty="0">
                <a:latin typeface="+mj-lt"/>
                <a:cs typeface="Times New Roman" pitchFamily="18" charset="0"/>
              </a:rPr>
              <a:t>g</a:t>
            </a:r>
            <a:r>
              <a:rPr lang="nl-NL" sz="2000" u="sng" dirty="0" smtClean="0">
                <a:latin typeface="+mj-lt"/>
                <a:cs typeface="Times New Roman" pitchFamily="18" charset="0"/>
              </a:rPr>
              <a:t>ases</a:t>
            </a:r>
            <a:endParaRPr lang="nl-NL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48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78385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16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1907704" y="2019485"/>
            <a:ext cx="5705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components are mutually independent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225991"/>
              </p:ext>
            </p:extLst>
          </p:nvPr>
        </p:nvGraphicFramePr>
        <p:xfrm>
          <a:off x="7668344" y="2006098"/>
          <a:ext cx="1298575" cy="55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17" name="Vergelijking" r:id="rId5" imgW="571320" imgH="241200" progId="Equation.3">
                  <p:embed/>
                </p:oleObj>
              </mc:Choice>
              <mc:Fallback>
                <p:oleObj name="Vergelijking" r:id="rId5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2006098"/>
                        <a:ext cx="1298575" cy="55187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418307"/>
              </p:ext>
            </p:extLst>
          </p:nvPr>
        </p:nvGraphicFramePr>
        <p:xfrm>
          <a:off x="814388" y="2708275"/>
          <a:ext cx="77025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18" name="Vergelijking" r:id="rId7" imgW="3390840" imgH="520560" progId="Equation.3">
                  <p:embed/>
                </p:oleObj>
              </mc:Choice>
              <mc:Fallback>
                <p:oleObj name="Vergelijking" r:id="rId7" imgW="33908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2708275"/>
                        <a:ext cx="7702550" cy="11890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12146"/>
              </p:ext>
            </p:extLst>
          </p:nvPr>
        </p:nvGraphicFramePr>
        <p:xfrm>
          <a:off x="5149850" y="4316413"/>
          <a:ext cx="15287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19" name="Vergelijking" r:id="rId9" imgW="672840" imgH="215640" progId="Equation.3">
                  <p:embed/>
                </p:oleObj>
              </mc:Choice>
              <mc:Fallback>
                <p:oleObj name="Vergelijking" r:id="rId9" imgW="672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4316413"/>
                        <a:ext cx="1528763" cy="4937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5937049" y="3356992"/>
            <a:ext cx="0" cy="936104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892"/>
              </p:ext>
            </p:extLst>
          </p:nvPr>
        </p:nvGraphicFramePr>
        <p:xfrm>
          <a:off x="2192338" y="5027613"/>
          <a:ext cx="51355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20" name="Vergelijking" r:id="rId11" imgW="2260440" imgH="444240" progId="Equation.3">
                  <p:embed/>
                </p:oleObj>
              </mc:Choice>
              <mc:Fallback>
                <p:oleObj name="Vergelijking" r:id="rId11" imgW="226044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5027613"/>
                        <a:ext cx="5135562" cy="1016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1337725" y="5333866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ight Arrow 13"/>
          <p:cNvSpPr/>
          <p:nvPr/>
        </p:nvSpPr>
        <p:spPr>
          <a:xfrm>
            <a:off x="1115616" y="2092064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3"/>
          <p:cNvSpPr txBox="1">
            <a:spLocks noChangeArrowheads="1"/>
          </p:cNvSpPr>
          <p:nvPr/>
        </p:nvSpPr>
        <p:spPr bwMode="auto">
          <a:xfrm>
            <a:off x="75846" y="1896374"/>
            <a:ext cx="9984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000" u="sng" dirty="0" smtClean="0">
                <a:latin typeface="+mj-lt"/>
                <a:cs typeface="Times New Roman" pitchFamily="18" charset="0"/>
              </a:rPr>
              <a:t>Perfect </a:t>
            </a:r>
          </a:p>
          <a:p>
            <a:pPr eaLnBrk="1" hangingPunct="1"/>
            <a:r>
              <a:rPr lang="nl-NL" sz="2000" u="sng" dirty="0">
                <a:latin typeface="+mj-lt"/>
                <a:cs typeface="Times New Roman" pitchFamily="18" charset="0"/>
              </a:rPr>
              <a:t>g</a:t>
            </a:r>
            <a:r>
              <a:rPr lang="nl-NL" sz="2000" u="sng" dirty="0" smtClean="0">
                <a:latin typeface="+mj-lt"/>
                <a:cs typeface="Times New Roman" pitchFamily="18" charset="0"/>
              </a:rPr>
              <a:t>ases</a:t>
            </a:r>
            <a:endParaRPr lang="nl-NL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49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2532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21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1907704" y="2019485"/>
            <a:ext cx="5774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components are mutually independent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17628"/>
              </p:ext>
            </p:extLst>
          </p:nvPr>
        </p:nvGraphicFramePr>
        <p:xfrm>
          <a:off x="1907704" y="3180318"/>
          <a:ext cx="28273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22" name="Vergelijking" r:id="rId5" imgW="1244520" imgH="393480" progId="Equation.3">
                  <p:embed/>
                </p:oleObj>
              </mc:Choice>
              <mc:Fallback>
                <p:oleObj name="Vergelijking" r:id="rId5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180318"/>
                        <a:ext cx="2827338" cy="900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4913064" y="2780928"/>
            <a:ext cx="363868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chemical potential of a</a:t>
            </a:r>
          </a:p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component </a:t>
            </a:r>
            <a:r>
              <a:rPr lang="nl-NL" sz="26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 with </a:t>
            </a:r>
          </a:p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partial pressure 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i="1" u="sng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in a </a:t>
            </a:r>
          </a:p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perfect gas mixture @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482697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nl-NL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kstvak 3"/>
          <p:cNvSpPr txBox="1">
            <a:spLocks noChangeArrowheads="1"/>
          </p:cNvSpPr>
          <p:nvPr/>
        </p:nvSpPr>
        <p:spPr bwMode="auto">
          <a:xfrm>
            <a:off x="2658774" y="4581128"/>
            <a:ext cx="61477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nl-NL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nl-NL" sz="2800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l-GR" sz="2800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≡ 1</a:t>
            </a:r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bar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(standard pressure)</a:t>
            </a:r>
          </a:p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component 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is pure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 (as if it is not in a mixture)</a:t>
            </a:r>
          </a:p>
        </p:txBody>
      </p:sp>
      <p:sp>
        <p:nvSpPr>
          <p:cNvPr id="4" name="Left Brace 3"/>
          <p:cNvSpPr/>
          <p:nvPr/>
        </p:nvSpPr>
        <p:spPr>
          <a:xfrm>
            <a:off x="2299284" y="4620835"/>
            <a:ext cx="359490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098643"/>
              </p:ext>
            </p:extLst>
          </p:nvPr>
        </p:nvGraphicFramePr>
        <p:xfrm>
          <a:off x="3945135" y="5733256"/>
          <a:ext cx="1787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23" name="Vergelijking" r:id="rId7" imgW="787320" imgH="241200" progId="Equation.3">
                  <p:embed/>
                </p:oleObj>
              </mc:Choice>
              <mc:Fallback>
                <p:oleObj name="Vergelijking" r:id="rId7" imgW="78732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135" y="5733256"/>
                        <a:ext cx="178752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3059832" y="5805264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ight Arrow 15"/>
          <p:cNvSpPr/>
          <p:nvPr/>
        </p:nvSpPr>
        <p:spPr>
          <a:xfrm>
            <a:off x="1115616" y="2092064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3"/>
          <p:cNvSpPr txBox="1">
            <a:spLocks noChangeArrowheads="1"/>
          </p:cNvSpPr>
          <p:nvPr/>
        </p:nvSpPr>
        <p:spPr bwMode="auto">
          <a:xfrm>
            <a:off x="75846" y="1896374"/>
            <a:ext cx="9984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000" u="sng" dirty="0" smtClean="0">
                <a:latin typeface="+mj-lt"/>
                <a:cs typeface="Times New Roman" pitchFamily="18" charset="0"/>
              </a:rPr>
              <a:t>Perfect </a:t>
            </a:r>
          </a:p>
          <a:p>
            <a:pPr eaLnBrk="1" hangingPunct="1"/>
            <a:r>
              <a:rPr lang="nl-NL" sz="2000" u="sng" dirty="0">
                <a:latin typeface="+mj-lt"/>
                <a:cs typeface="Times New Roman" pitchFamily="18" charset="0"/>
              </a:rPr>
              <a:t>g</a:t>
            </a:r>
            <a:r>
              <a:rPr lang="nl-NL" sz="2000" u="sng" dirty="0" smtClean="0">
                <a:latin typeface="+mj-lt"/>
                <a:cs typeface="Times New Roman" pitchFamily="18" charset="0"/>
              </a:rPr>
              <a:t>ases</a:t>
            </a:r>
            <a:endParaRPr lang="nl-NL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3: 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2" name="TextBox 21"/>
          <p:cNvSpPr txBox="1"/>
          <p:nvPr/>
        </p:nvSpPr>
        <p:spPr>
          <a:xfrm>
            <a:off x="899592" y="949308"/>
            <a:ext cx="4834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Dissociation reaction of a weak acid:</a:t>
            </a:r>
            <a:endParaRPr lang="nl-NL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465122"/>
              </p:ext>
            </p:extLst>
          </p:nvPr>
        </p:nvGraphicFramePr>
        <p:xfrm>
          <a:off x="971600" y="1556792"/>
          <a:ext cx="73215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0" name="Vergelijking" r:id="rId3" imgW="3225600" imgH="241200" progId="Equation.3">
                  <p:embed/>
                </p:oleObj>
              </mc:Choice>
              <mc:Fallback>
                <p:oleObj name="Vergelijking" r:id="rId3" imgW="322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556792"/>
                        <a:ext cx="7321550" cy="5524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kstvak 3"/>
          <p:cNvSpPr txBox="1">
            <a:spLocks noChangeArrowheads="1"/>
          </p:cNvSpPr>
          <p:nvPr/>
        </p:nvSpPr>
        <p:spPr bwMode="auto">
          <a:xfrm>
            <a:off x="2686571" y="2564904"/>
            <a:ext cx="4016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>
                <a:latin typeface="+mj-lt"/>
              </a:rPr>
              <a:t>Chemical </a:t>
            </a:r>
            <a:r>
              <a:rPr lang="nl-NL" sz="2400" u="sng" dirty="0">
                <a:latin typeface="+mj-lt"/>
              </a:rPr>
              <a:t>equilibrium reaction</a:t>
            </a:r>
          </a:p>
        </p:txBody>
      </p:sp>
      <p:sp>
        <p:nvSpPr>
          <p:cNvPr id="23" name="Tekstvak 3"/>
          <p:cNvSpPr txBox="1">
            <a:spLocks noChangeArrowheads="1"/>
          </p:cNvSpPr>
          <p:nvPr/>
        </p:nvSpPr>
        <p:spPr bwMode="auto">
          <a:xfrm>
            <a:off x="3542233" y="3218954"/>
            <a:ext cx="4199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>
                <a:latin typeface="+mj-lt"/>
              </a:rPr>
              <a:t>Where is the </a:t>
            </a:r>
            <a:r>
              <a:rPr lang="nl-NL" sz="2400" u="sng" dirty="0">
                <a:latin typeface="+mj-lt"/>
              </a:rPr>
              <a:t>equilibrium</a:t>
            </a:r>
            <a:r>
              <a:rPr lang="nl-NL" sz="2400" dirty="0">
                <a:latin typeface="+mj-lt"/>
              </a:rPr>
              <a:t> state?</a:t>
            </a:r>
          </a:p>
        </p:txBody>
      </p:sp>
    </p:spTree>
    <p:extLst>
      <p:ext uri="{BB962C8B-B14F-4D97-AF65-F5344CB8AC3E}">
        <p14:creationId xmlns:p14="http://schemas.microsoft.com/office/powerpoint/2010/main" val="37032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50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457793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5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591229"/>
              </p:ext>
            </p:extLst>
          </p:nvPr>
        </p:nvGraphicFramePr>
        <p:xfrm>
          <a:off x="5129038" y="3596054"/>
          <a:ext cx="28273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6" name="Vergelijking" r:id="rId5" imgW="1244520" imgH="393480" progId="Equation.3">
                  <p:embed/>
                </p:oleObj>
              </mc:Choice>
              <mc:Fallback>
                <p:oleObj name="Vergelijking" r:id="rId5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038" y="3596054"/>
                        <a:ext cx="2827338" cy="900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4456653" y="4525589"/>
            <a:ext cx="36386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chemical potential of a</a:t>
            </a:r>
          </a:p>
          <a:p>
            <a:pPr eaLnBrk="1" hangingPunct="1"/>
            <a:r>
              <a:rPr lang="nl-NL" sz="2400" u="sng" dirty="0">
                <a:cs typeface="Times New Roman" pitchFamily="18" charset="0"/>
              </a:rPr>
              <a:t>perfect gas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nl-NL" sz="2400" u="sng" dirty="0" smtClean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450524"/>
              </p:ext>
            </p:extLst>
          </p:nvPr>
        </p:nvGraphicFramePr>
        <p:xfrm>
          <a:off x="4436889" y="1916832"/>
          <a:ext cx="351948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7" name="Vergelijking" r:id="rId7" imgW="1549080" imgH="482400" progId="Equation.3">
                  <p:embed/>
                </p:oleObj>
              </mc:Choice>
              <mc:Fallback>
                <p:oleObj name="Vergelijking" r:id="rId7" imgW="1549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889" y="1916832"/>
                        <a:ext cx="351948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923928" y="3033238"/>
            <a:ext cx="4098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reaction Gibbs free energy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7297" y="2348880"/>
            <a:ext cx="3656631" cy="2705904"/>
            <a:chOff x="267297" y="2348880"/>
            <a:chExt cx="3656631" cy="2705904"/>
          </a:xfrm>
        </p:grpSpPr>
        <p:grpSp>
          <p:nvGrpSpPr>
            <p:cNvPr id="16" name="Group 15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17" name="Picture 2" descr="G_vs_xi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9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8422198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28" name="Vergelijking" r:id="rId10" imgW="533160" imgH="215640" progId="Equation.3">
                      <p:embed/>
                    </p:oleObj>
                  </mc:Choice>
                  <mc:Fallback>
                    <p:oleObj name="Vergelijking" r:id="rId10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6699873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29" name="Vergelijking" r:id="rId12" imgW="533160" imgH="215640" progId="Equation.3">
                      <p:embed/>
                    </p:oleObj>
                  </mc:Choice>
                  <mc:Fallback>
                    <p:oleObj name="Vergelijking" r:id="rId12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8" name="Straight Arrow Connector 27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400241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30" name="Vergelijking" r:id="rId14" imgW="533160" imgH="215640" progId="Equation.3">
                    <p:embed/>
                  </p:oleObj>
                </mc:Choice>
                <mc:Fallback>
                  <p:oleObj name="Vergelijking" r:id="rId14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014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51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707703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3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305749"/>
              </p:ext>
            </p:extLst>
          </p:nvPr>
        </p:nvGraphicFramePr>
        <p:xfrm>
          <a:off x="5129038" y="3596054"/>
          <a:ext cx="28273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4" name="Vergelijking" r:id="rId5" imgW="1244520" imgH="393480" progId="Equation.3">
                  <p:embed/>
                </p:oleObj>
              </mc:Choice>
              <mc:Fallback>
                <p:oleObj name="Vergelijking" r:id="rId5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038" y="3596054"/>
                        <a:ext cx="2827338" cy="900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4456653" y="4525589"/>
            <a:ext cx="35434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chemical potential of</a:t>
            </a:r>
          </a:p>
          <a:p>
            <a:pPr eaLnBrk="1" hangingPunct="1"/>
            <a:r>
              <a:rPr lang="nl-NL" sz="2400" u="sng" dirty="0">
                <a:cs typeface="Times New Roman" pitchFamily="18" charset="0"/>
              </a:rPr>
              <a:t>perfect gas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nl-NL" sz="2400" u="sng" dirty="0" smtClean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894240"/>
              </p:ext>
            </p:extLst>
          </p:nvPr>
        </p:nvGraphicFramePr>
        <p:xfrm>
          <a:off x="4436889" y="1916832"/>
          <a:ext cx="351948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5" name="Vergelijking" r:id="rId7" imgW="1549080" imgH="482400" progId="Equation.3">
                  <p:embed/>
                </p:oleObj>
              </mc:Choice>
              <mc:Fallback>
                <p:oleObj name="Vergelijking" r:id="rId7" imgW="1549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889" y="1916832"/>
                        <a:ext cx="351948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ight Arrow 37"/>
          <p:cNvSpPr/>
          <p:nvPr/>
        </p:nvSpPr>
        <p:spPr bwMode="auto">
          <a:xfrm>
            <a:off x="807669" y="574958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923928" y="3033238"/>
            <a:ext cx="4098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reaction Gibbs free energy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028384" y="1894823"/>
            <a:ext cx="354634" cy="26307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63303"/>
              </p:ext>
            </p:extLst>
          </p:nvPr>
        </p:nvGraphicFramePr>
        <p:xfrm>
          <a:off x="1668487" y="5497513"/>
          <a:ext cx="57118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6" name="Vergelijking" r:id="rId9" imgW="2514600" imgH="419040" progId="Equation.3">
                  <p:embed/>
                </p:oleObj>
              </mc:Choice>
              <mc:Fallback>
                <p:oleObj name="Vergelijking" r:id="rId9" imgW="2514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87" y="5497513"/>
                        <a:ext cx="5711825" cy="9540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ight Arrow 40"/>
          <p:cNvSpPr/>
          <p:nvPr/>
        </p:nvSpPr>
        <p:spPr bwMode="auto">
          <a:xfrm>
            <a:off x="8420068" y="302659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67297" y="2348880"/>
            <a:ext cx="3656631" cy="2705904"/>
            <a:chOff x="267297" y="2348880"/>
            <a:chExt cx="3656631" cy="2705904"/>
          </a:xfrm>
        </p:grpSpPr>
        <p:grpSp>
          <p:nvGrpSpPr>
            <p:cNvPr id="42" name="Group 41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44" name="Picture 2" descr="G_vs_xi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7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8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52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732499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827" name="Vergelijking" r:id="rId12" imgW="533160" imgH="215640" progId="Equation.3">
                      <p:embed/>
                    </p:oleObj>
                  </mc:Choice>
                  <mc:Fallback>
                    <p:oleObj name="Vergelijking" r:id="rId12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0456143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828" name="Vergelijking" r:id="rId14" imgW="533160" imgH="215640" progId="Equation.3">
                      <p:embed/>
                    </p:oleObj>
                  </mc:Choice>
                  <mc:Fallback>
                    <p:oleObj name="Vergelijking" r:id="rId14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5" name="Straight Arrow Connector 54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3195033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829" name="Vergelijking" r:id="rId16" imgW="533160" imgH="215640" progId="Equation.3">
                    <p:embed/>
                  </p:oleObj>
                </mc:Choice>
                <mc:Fallback>
                  <p:oleObj name="Vergelijking" r:id="rId16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009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52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975106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4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509936" y="576591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669417"/>
              </p:ext>
            </p:extLst>
          </p:nvPr>
        </p:nvGraphicFramePr>
        <p:xfrm>
          <a:off x="4162623" y="2051050"/>
          <a:ext cx="44418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5" name="Vergelijking" r:id="rId5" imgW="1955520" imgH="419040" progId="Equation.3">
                  <p:embed/>
                </p:oleObj>
              </mc:Choice>
              <mc:Fallback>
                <p:oleObj name="Vergelijking" r:id="rId5" imgW="1955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623" y="2051050"/>
                        <a:ext cx="4441825" cy="9540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 rot="16200000">
            <a:off x="5436096" y="2783116"/>
            <a:ext cx="432048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Left Brace 38"/>
          <p:cNvSpPr/>
          <p:nvPr/>
        </p:nvSpPr>
        <p:spPr>
          <a:xfrm rot="16200000">
            <a:off x="7524328" y="2587136"/>
            <a:ext cx="432048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92900"/>
              </p:ext>
            </p:extLst>
          </p:nvPr>
        </p:nvGraphicFramePr>
        <p:xfrm>
          <a:off x="5148064" y="3556202"/>
          <a:ext cx="11255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6" name="Vergelijking" r:id="rId7" imgW="495000" imgH="228600" progId="Equation.3">
                  <p:embed/>
                </p:oleObj>
              </mc:Choice>
              <mc:Fallback>
                <p:oleObj name="Vergelijking" r:id="rId7" imgW="495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56202"/>
                        <a:ext cx="1125538" cy="5207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64895"/>
              </p:ext>
            </p:extLst>
          </p:nvPr>
        </p:nvGraphicFramePr>
        <p:xfrm>
          <a:off x="6946974" y="3613522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7" name="Vergelijking" r:id="rId9" imgW="634680" imgH="203040" progId="Equation.3">
                  <p:embed/>
                </p:oleObj>
              </mc:Choice>
              <mc:Fallback>
                <p:oleObj name="Vergelijking" r:id="rId9" imgW="6346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74" y="3613522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726766"/>
              </p:ext>
            </p:extLst>
          </p:nvPr>
        </p:nvGraphicFramePr>
        <p:xfrm>
          <a:off x="6440686" y="4181738"/>
          <a:ext cx="21637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8" name="Vergelijking" r:id="rId11" imgW="952200" imgH="469800" progId="Equation.3">
                  <p:embed/>
                </p:oleObj>
              </mc:Choice>
              <mc:Fallback>
                <p:oleObj name="Vergelijking" r:id="rId11" imgW="95220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686" y="4181738"/>
                        <a:ext cx="2163762" cy="1069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258062"/>
              </p:ext>
            </p:extLst>
          </p:nvPr>
        </p:nvGraphicFramePr>
        <p:xfrm>
          <a:off x="2322513" y="5730875"/>
          <a:ext cx="32019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9" name="Vergelijking" r:id="rId13" imgW="1409400" imgH="228600" progId="Equation.3">
                  <p:embed/>
                </p:oleObj>
              </mc:Choice>
              <mc:Fallback>
                <p:oleObj name="Vergelijking" r:id="rId13" imgW="14094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730875"/>
                        <a:ext cx="3201987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kstvak 3"/>
          <p:cNvSpPr txBox="1">
            <a:spLocks noChangeArrowheads="1"/>
          </p:cNvSpPr>
          <p:nvPr/>
        </p:nvSpPr>
        <p:spPr bwMode="auto">
          <a:xfrm>
            <a:off x="3923928" y="4293096"/>
            <a:ext cx="2520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Reaction quotient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for </a:t>
            </a:r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perfect gases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67297" y="2348880"/>
            <a:ext cx="3656631" cy="2705904"/>
            <a:chOff x="267297" y="2348880"/>
            <a:chExt cx="3656631" cy="2705904"/>
          </a:xfrm>
        </p:grpSpPr>
        <p:grpSp>
          <p:nvGrpSpPr>
            <p:cNvPr id="40" name="Group 39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43" name="Picture 2" descr="G_vs_xi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6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49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51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5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732499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30" name="Vergelijking" r:id="rId16" imgW="533160" imgH="215640" progId="Equation.3">
                      <p:embed/>
                    </p:oleObj>
                  </mc:Choice>
                  <mc:Fallback>
                    <p:oleObj name="Vergelijking" r:id="rId16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0456143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931" name="Vergelijking" r:id="rId18" imgW="533160" imgH="215640" progId="Equation.3">
                      <p:embed/>
                    </p:oleObj>
                  </mc:Choice>
                  <mc:Fallback>
                    <p:oleObj name="Vergelijking" r:id="rId18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4" name="Straight Arrow Connector 53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3195033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32" name="Vergelijking" r:id="rId20" imgW="533160" imgH="215640" progId="Equation.3">
                    <p:embed/>
                  </p:oleObj>
                </mc:Choice>
                <mc:Fallback>
                  <p:oleObj name="Vergelijking" r:id="rId20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900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53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04785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91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509936" y="576591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690945"/>
              </p:ext>
            </p:extLst>
          </p:nvPr>
        </p:nvGraphicFramePr>
        <p:xfrm>
          <a:off x="4162623" y="2051050"/>
          <a:ext cx="44418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92" name="Vergelijking" r:id="rId5" imgW="1955520" imgH="419040" progId="Equation.3">
                  <p:embed/>
                </p:oleObj>
              </mc:Choice>
              <mc:Fallback>
                <p:oleObj name="Vergelijking" r:id="rId5" imgW="1955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623" y="2051050"/>
                        <a:ext cx="4441825" cy="9540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 rot="16200000">
            <a:off x="5436096" y="2783116"/>
            <a:ext cx="432048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Left Brace 38"/>
          <p:cNvSpPr/>
          <p:nvPr/>
        </p:nvSpPr>
        <p:spPr>
          <a:xfrm rot="16200000">
            <a:off x="7524328" y="2587136"/>
            <a:ext cx="432048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08692"/>
              </p:ext>
            </p:extLst>
          </p:nvPr>
        </p:nvGraphicFramePr>
        <p:xfrm>
          <a:off x="5148064" y="3556202"/>
          <a:ext cx="11255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93" name="Vergelijking" r:id="rId7" imgW="495000" imgH="228600" progId="Equation.3">
                  <p:embed/>
                </p:oleObj>
              </mc:Choice>
              <mc:Fallback>
                <p:oleObj name="Vergelijking" r:id="rId7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56202"/>
                        <a:ext cx="1125538" cy="5207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788509"/>
              </p:ext>
            </p:extLst>
          </p:nvPr>
        </p:nvGraphicFramePr>
        <p:xfrm>
          <a:off x="6946974" y="3613522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94" name="Vergelijking" r:id="rId9" imgW="634680" imgH="203040" progId="Equation.3">
                  <p:embed/>
                </p:oleObj>
              </mc:Choice>
              <mc:Fallback>
                <p:oleObj name="Vergelijking" r:id="rId9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74" y="3613522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942966"/>
              </p:ext>
            </p:extLst>
          </p:nvPr>
        </p:nvGraphicFramePr>
        <p:xfrm>
          <a:off x="6440686" y="4181738"/>
          <a:ext cx="21637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95" name="Vergelijking" r:id="rId11" imgW="952200" imgH="469800" progId="Equation.3">
                  <p:embed/>
                </p:oleObj>
              </mc:Choice>
              <mc:Fallback>
                <p:oleObj name="Vergelijking" r:id="rId11" imgW="952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686" y="4181738"/>
                        <a:ext cx="2163762" cy="1069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848790"/>
              </p:ext>
            </p:extLst>
          </p:nvPr>
        </p:nvGraphicFramePr>
        <p:xfrm>
          <a:off x="2322513" y="5730875"/>
          <a:ext cx="32019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96" name="Vergelijking" r:id="rId13" imgW="1409400" imgH="228600" progId="Equation.3">
                  <p:embed/>
                </p:oleObj>
              </mc:Choice>
              <mc:Fallback>
                <p:oleObj name="Vergelijking" r:id="rId13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730875"/>
                        <a:ext cx="3201987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kstvak 3"/>
          <p:cNvSpPr txBox="1">
            <a:spLocks noChangeArrowheads="1"/>
          </p:cNvSpPr>
          <p:nvPr/>
        </p:nvSpPr>
        <p:spPr bwMode="auto">
          <a:xfrm>
            <a:off x="3923928" y="4293096"/>
            <a:ext cx="2520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Reaction quotient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for </a:t>
            </a:r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perfect gases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67297" y="2348880"/>
            <a:ext cx="3656631" cy="2705904"/>
            <a:chOff x="267297" y="2348880"/>
            <a:chExt cx="3656631" cy="2705904"/>
          </a:xfrm>
        </p:grpSpPr>
        <p:grpSp>
          <p:nvGrpSpPr>
            <p:cNvPr id="40" name="Group 39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43" name="Picture 2" descr="G_vs_xi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6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49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51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5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5085710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097" name="Vergelijking" r:id="rId16" imgW="533160" imgH="215640" progId="Equation.3">
                      <p:embed/>
                    </p:oleObj>
                  </mc:Choice>
                  <mc:Fallback>
                    <p:oleObj name="Vergelijking" r:id="rId16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7157897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098" name="Vergelijking" r:id="rId18" imgW="533160" imgH="215640" progId="Equation.3">
                      <p:embed/>
                    </p:oleObj>
                  </mc:Choice>
                  <mc:Fallback>
                    <p:oleObj name="Vergelijking" r:id="rId18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4" name="Straight Arrow Connector 53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275561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99" name="Vergelijking" r:id="rId20" imgW="533160" imgH="215640" progId="Equation.3">
                    <p:embed/>
                  </p:oleObj>
                </mc:Choice>
                <mc:Fallback>
                  <p:oleObj name="Vergelijking" r:id="rId20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58464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9099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54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66454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88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911703"/>
              </p:ext>
            </p:extLst>
          </p:nvPr>
        </p:nvGraphicFramePr>
        <p:xfrm>
          <a:off x="6487311" y="3170433"/>
          <a:ext cx="21637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89" name="Vergelijking" r:id="rId5" imgW="952200" imgH="469800" progId="Equation.3">
                  <p:embed/>
                </p:oleObj>
              </mc:Choice>
              <mc:Fallback>
                <p:oleObj name="Vergelijking" r:id="rId5" imgW="952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311" y="3170433"/>
                        <a:ext cx="2163762" cy="1069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198812"/>
              </p:ext>
            </p:extLst>
          </p:nvPr>
        </p:nvGraphicFramePr>
        <p:xfrm>
          <a:off x="5436096" y="2420888"/>
          <a:ext cx="32019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90" name="Vergelijking" r:id="rId7" imgW="1409400" imgH="228600" progId="Equation.3">
                  <p:embed/>
                </p:oleObj>
              </mc:Choice>
              <mc:Fallback>
                <p:oleObj name="Vergelijking" r:id="rId7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420888"/>
                        <a:ext cx="3201987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kstvak 3"/>
          <p:cNvSpPr txBox="1">
            <a:spLocks noChangeArrowheads="1"/>
          </p:cNvSpPr>
          <p:nvPr/>
        </p:nvSpPr>
        <p:spPr bwMode="auto">
          <a:xfrm>
            <a:off x="3952326" y="3214429"/>
            <a:ext cx="2520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Reaction quotient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for </a:t>
            </a:r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perfect gases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67297" y="2348880"/>
            <a:ext cx="3656631" cy="2705904"/>
            <a:chOff x="267297" y="2348880"/>
            <a:chExt cx="3656631" cy="2705904"/>
          </a:xfrm>
        </p:grpSpPr>
        <p:grpSp>
          <p:nvGrpSpPr>
            <p:cNvPr id="39" name="Group 38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41" name="Picture 2" descr="G_vs_xi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3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4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50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732499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791" name="Vergelijking" r:id="rId10" imgW="533160" imgH="215640" progId="Equation.3">
                      <p:embed/>
                    </p:oleObj>
                  </mc:Choice>
                  <mc:Fallback>
                    <p:oleObj name="Vergelijking" r:id="rId10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0456143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792" name="Vergelijking" r:id="rId12" imgW="533160" imgH="215640" progId="Equation.3">
                      <p:embed/>
                    </p:oleObj>
                  </mc:Choice>
                  <mc:Fallback>
                    <p:oleObj name="Vergelijking" r:id="rId12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2" name="Straight Arrow Connector 51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3195033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93" name="Vergelijking" r:id="rId14" imgW="533160" imgH="215640" progId="Equation.3">
                    <p:embed/>
                  </p:oleObj>
                </mc:Choice>
                <mc:Fallback>
                  <p:oleObj name="Vergelijking" r:id="rId14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903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55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224839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14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2745465" y="553589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778113"/>
              </p:ext>
            </p:extLst>
          </p:nvPr>
        </p:nvGraphicFramePr>
        <p:xfrm>
          <a:off x="6487311" y="3170433"/>
          <a:ext cx="21637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15" name="Vergelijking" r:id="rId5" imgW="952200" imgH="469800" progId="Equation.3">
                  <p:embed/>
                </p:oleObj>
              </mc:Choice>
              <mc:Fallback>
                <p:oleObj name="Vergelijking" r:id="rId5" imgW="952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311" y="3170433"/>
                        <a:ext cx="2163762" cy="1069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760061"/>
              </p:ext>
            </p:extLst>
          </p:nvPr>
        </p:nvGraphicFramePr>
        <p:xfrm>
          <a:off x="5436096" y="2420888"/>
          <a:ext cx="32019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16" name="Vergelijking" r:id="rId7" imgW="1409400" imgH="228600" progId="Equation.3">
                  <p:embed/>
                </p:oleObj>
              </mc:Choice>
              <mc:Fallback>
                <p:oleObj name="Vergelijking" r:id="rId7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420888"/>
                        <a:ext cx="3201987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kstvak 3"/>
          <p:cNvSpPr txBox="1">
            <a:spLocks noChangeArrowheads="1"/>
          </p:cNvSpPr>
          <p:nvPr/>
        </p:nvSpPr>
        <p:spPr bwMode="auto">
          <a:xfrm>
            <a:off x="3952326" y="3214429"/>
            <a:ext cx="2520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Reaction quotient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for </a:t>
            </a:r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perfect gases</a:t>
            </a:r>
          </a:p>
        </p:txBody>
      </p:sp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635733" y="5998101"/>
            <a:ext cx="2224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Equilibrium  </a:t>
            </a:r>
            <a:r>
              <a:rPr lang="el-GR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51590"/>
              </p:ext>
            </p:extLst>
          </p:nvPr>
        </p:nvGraphicFramePr>
        <p:xfrm>
          <a:off x="1272506" y="5468415"/>
          <a:ext cx="12112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17" name="Vergelijking" r:id="rId9" imgW="533160" imgH="215640" progId="Equation.3">
                  <p:embed/>
                </p:oleObj>
              </mc:Choice>
              <mc:Fallback>
                <p:oleObj name="Vergelijking" r:id="rId9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506" y="5468415"/>
                        <a:ext cx="1211262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24998"/>
              </p:ext>
            </p:extLst>
          </p:nvPr>
        </p:nvGraphicFramePr>
        <p:xfrm>
          <a:off x="3643709" y="5448300"/>
          <a:ext cx="43846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18" name="Vergelijking" r:id="rId11" imgW="1930320" imgH="253800" progId="Equation.3">
                  <p:embed/>
                </p:oleObj>
              </mc:Choice>
              <mc:Fallback>
                <p:oleObj name="Vergelijking" r:id="rId11" imgW="1930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709" y="5448300"/>
                        <a:ext cx="4384675" cy="579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4716016" y="2780928"/>
            <a:ext cx="1512168" cy="2754969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3987475" y="5988630"/>
            <a:ext cx="3664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Equilibrium constant:</a:t>
            </a:r>
            <a:r>
              <a:rPr lang="nl-NL" sz="24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 </a:t>
            </a:r>
            <a:r>
              <a:rPr lang="nl-NL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67297" y="2348880"/>
            <a:ext cx="3656631" cy="2705904"/>
            <a:chOff x="267297" y="2348880"/>
            <a:chExt cx="3656631" cy="2705904"/>
          </a:xfrm>
        </p:grpSpPr>
        <p:grpSp>
          <p:nvGrpSpPr>
            <p:cNvPr id="42" name="Group 41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44" name="Picture 2" descr="G_vs_xi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7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8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52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732499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19" name="Vergelijking" r:id="rId14" imgW="533160" imgH="215640" progId="Equation.3">
                      <p:embed/>
                    </p:oleObj>
                  </mc:Choice>
                  <mc:Fallback>
                    <p:oleObj name="Vergelijking" r:id="rId14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0456143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920" name="Vergelijking" r:id="rId16" imgW="533160" imgH="215640" progId="Equation.3">
                      <p:embed/>
                    </p:oleObj>
                  </mc:Choice>
                  <mc:Fallback>
                    <p:oleObj name="Vergelijking" r:id="rId16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5" name="Straight Arrow Connector 54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3195033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21" name="Vergelijking" r:id="rId18" imgW="533160" imgH="215640" progId="Equation.3">
                    <p:embed/>
                  </p:oleObj>
                </mc:Choice>
                <mc:Fallback>
                  <p:oleObj name="Vergelijking" r:id="rId18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526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56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224839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46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2745465" y="553589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21030"/>
              </p:ext>
            </p:extLst>
          </p:nvPr>
        </p:nvGraphicFramePr>
        <p:xfrm>
          <a:off x="6487311" y="2647057"/>
          <a:ext cx="21637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47" name="Vergelijking" r:id="rId5" imgW="952200" imgH="469800" progId="Equation.3">
                  <p:embed/>
                </p:oleObj>
              </mc:Choice>
              <mc:Fallback>
                <p:oleObj name="Vergelijking" r:id="rId5" imgW="952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311" y="2647057"/>
                        <a:ext cx="2163762" cy="1069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253280"/>
              </p:ext>
            </p:extLst>
          </p:nvPr>
        </p:nvGraphicFramePr>
        <p:xfrm>
          <a:off x="5436096" y="1897512"/>
          <a:ext cx="32019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48" name="Vergelijking" r:id="rId7" imgW="1409400" imgH="228600" progId="Equation.3">
                  <p:embed/>
                </p:oleObj>
              </mc:Choice>
              <mc:Fallback>
                <p:oleObj name="Vergelijking" r:id="rId7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897512"/>
                        <a:ext cx="3201987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kstvak 3"/>
          <p:cNvSpPr txBox="1">
            <a:spLocks noChangeArrowheads="1"/>
          </p:cNvSpPr>
          <p:nvPr/>
        </p:nvSpPr>
        <p:spPr bwMode="auto">
          <a:xfrm>
            <a:off x="3952326" y="2691053"/>
            <a:ext cx="2520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Reaction quotient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for </a:t>
            </a:r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perfect gases</a:t>
            </a:r>
          </a:p>
        </p:txBody>
      </p:sp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635733" y="5998101"/>
            <a:ext cx="2224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Equilibrium  </a:t>
            </a:r>
            <a:r>
              <a:rPr lang="el-GR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51590"/>
              </p:ext>
            </p:extLst>
          </p:nvPr>
        </p:nvGraphicFramePr>
        <p:xfrm>
          <a:off x="1272506" y="5468415"/>
          <a:ext cx="12112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49" name="Vergelijking" r:id="rId9" imgW="533160" imgH="215640" progId="Equation.3">
                  <p:embed/>
                </p:oleObj>
              </mc:Choice>
              <mc:Fallback>
                <p:oleObj name="Vergelijking" r:id="rId9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506" y="5468415"/>
                        <a:ext cx="1211262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24998"/>
              </p:ext>
            </p:extLst>
          </p:nvPr>
        </p:nvGraphicFramePr>
        <p:xfrm>
          <a:off x="3643709" y="5448300"/>
          <a:ext cx="43846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50" name="Vergelijking" r:id="rId11" imgW="1930320" imgH="253800" progId="Equation.3">
                  <p:embed/>
                </p:oleObj>
              </mc:Choice>
              <mc:Fallback>
                <p:oleObj name="Vergelijking" r:id="rId11" imgW="1930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709" y="5448300"/>
                        <a:ext cx="4384675" cy="579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6269947" y="2102610"/>
            <a:ext cx="537210" cy="38437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3987475" y="5988630"/>
            <a:ext cx="3664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Equilibrium constant:</a:t>
            </a:r>
            <a:r>
              <a:rPr lang="nl-NL" sz="24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 </a:t>
            </a:r>
            <a:r>
              <a:rPr lang="nl-NL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kstvak 3"/>
          <p:cNvSpPr txBox="1">
            <a:spLocks noChangeArrowheads="1"/>
          </p:cNvSpPr>
          <p:nvPr/>
        </p:nvSpPr>
        <p:spPr bwMode="auto">
          <a:xfrm>
            <a:off x="5170025" y="4221088"/>
            <a:ext cx="278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Non-equilibrium </a:t>
            </a:r>
            <a:r>
              <a:rPr lang="nl-NL" sz="24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l-GR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67297" y="2348880"/>
            <a:ext cx="3656631" cy="2705904"/>
            <a:chOff x="267297" y="2348880"/>
            <a:chExt cx="3656631" cy="2705904"/>
          </a:xfrm>
        </p:grpSpPr>
        <p:grpSp>
          <p:nvGrpSpPr>
            <p:cNvPr id="43" name="Group 42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46" name="Picture 2" descr="G_vs_xi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8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9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51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732499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951" name="Vergelijking" r:id="rId14" imgW="533160" imgH="215640" progId="Equation.3">
                      <p:embed/>
                    </p:oleObj>
                  </mc:Choice>
                  <mc:Fallback>
                    <p:oleObj name="Vergelijking" r:id="rId14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0456143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952" name="Vergelijking" r:id="rId16" imgW="533160" imgH="215640" progId="Equation.3">
                      <p:embed/>
                    </p:oleObj>
                  </mc:Choice>
                  <mc:Fallback>
                    <p:oleObj name="Vergelijking" r:id="rId16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6" name="Straight Arrow Connector 55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3195033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953" name="Vergelijking" r:id="rId18" imgW="533160" imgH="215640" progId="Equation.3">
                    <p:embed/>
                  </p:oleObj>
                </mc:Choice>
                <mc:Fallback>
                  <p:oleObj name="Vergelijking" r:id="rId18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526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57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748834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41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115616" y="5335221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811595"/>
              </p:ext>
            </p:extLst>
          </p:nvPr>
        </p:nvGraphicFramePr>
        <p:xfrm>
          <a:off x="6457950" y="3257550"/>
          <a:ext cx="22225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42" name="Vergelijking" r:id="rId5" imgW="977760" imgH="507960" progId="Equation.3">
                  <p:embed/>
                </p:oleObj>
              </mc:Choice>
              <mc:Fallback>
                <p:oleObj name="Vergelijking" r:id="rId5" imgW="977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3257550"/>
                        <a:ext cx="2222500" cy="1155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kstvak 3"/>
          <p:cNvSpPr txBox="1">
            <a:spLocks noChangeArrowheads="1"/>
          </p:cNvSpPr>
          <p:nvPr/>
        </p:nvSpPr>
        <p:spPr bwMode="auto">
          <a:xfrm>
            <a:off x="3923928" y="3236783"/>
            <a:ext cx="25202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equilibrium</a:t>
            </a:r>
          </a:p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reaction quotient</a:t>
            </a:r>
          </a:p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for </a:t>
            </a:r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perfect gases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99671"/>
              </p:ext>
            </p:extLst>
          </p:nvPr>
        </p:nvGraphicFramePr>
        <p:xfrm>
          <a:off x="2110476" y="5229200"/>
          <a:ext cx="57673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43" name="Vergelijking" r:id="rId7" imgW="2539800" imgH="342720" progId="Equation.3">
                  <p:embed/>
                </p:oleObj>
              </mc:Choice>
              <mc:Fallback>
                <p:oleObj name="Vergelijking" r:id="rId7" imgW="2539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476" y="5229200"/>
                        <a:ext cx="5767388" cy="7794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435884"/>
              </p:ext>
            </p:extLst>
          </p:nvPr>
        </p:nvGraphicFramePr>
        <p:xfrm>
          <a:off x="4275452" y="1988840"/>
          <a:ext cx="43846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44" name="Vergelijking" r:id="rId9" imgW="1930320" imgH="253800" progId="Equation.3">
                  <p:embed/>
                </p:oleObj>
              </mc:Choice>
              <mc:Fallback>
                <p:oleObj name="Vergelijking" r:id="rId9" imgW="1930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452" y="1988840"/>
                        <a:ext cx="4384675" cy="579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kstvak 3"/>
          <p:cNvSpPr txBox="1">
            <a:spLocks noChangeArrowheads="1"/>
          </p:cNvSpPr>
          <p:nvPr/>
        </p:nvSpPr>
        <p:spPr bwMode="auto">
          <a:xfrm>
            <a:off x="4723884" y="2529170"/>
            <a:ext cx="3664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Equilibrium constant:</a:t>
            </a:r>
            <a:r>
              <a:rPr lang="nl-NL" sz="24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 </a:t>
            </a:r>
            <a:r>
              <a:rPr lang="nl-NL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10806"/>
              </p:ext>
            </p:extLst>
          </p:nvPr>
        </p:nvGraphicFramePr>
        <p:xfrm>
          <a:off x="2269418" y="6220983"/>
          <a:ext cx="29146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45" name="Vergelijking" r:id="rId11" imgW="1282680" imgH="203040" progId="Equation.3">
                  <p:embed/>
                </p:oleObj>
              </mc:Choice>
              <mc:Fallback>
                <p:oleObj name="Vergelijking" r:id="rId11" imgW="12826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418" y="6220983"/>
                        <a:ext cx="2914650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550126" y="5528259"/>
            <a:ext cx="0" cy="65023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21305"/>
              </p:ext>
            </p:extLst>
          </p:nvPr>
        </p:nvGraphicFramePr>
        <p:xfrm>
          <a:off x="5603875" y="6221413"/>
          <a:ext cx="25114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46" name="Vergelijking" r:id="rId13" imgW="1104840" imgH="203040" progId="Equation.3">
                  <p:embed/>
                </p:oleObj>
              </mc:Choice>
              <mc:Fallback>
                <p:oleObj name="Vergelijking" r:id="rId13" imgW="11048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6221413"/>
                        <a:ext cx="251142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flipV="1">
            <a:off x="6116826" y="5533561"/>
            <a:ext cx="0" cy="65023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67297" y="2348880"/>
            <a:ext cx="3656631" cy="2705904"/>
            <a:chOff x="267297" y="2348880"/>
            <a:chExt cx="3656631" cy="2705904"/>
          </a:xfrm>
        </p:grpSpPr>
        <p:grpSp>
          <p:nvGrpSpPr>
            <p:cNvPr id="41" name="Group 40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44" name="Picture 2" descr="G_vs_xi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7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8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9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1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52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732499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047" name="Vergelijking" r:id="rId16" imgW="533160" imgH="215640" progId="Equation.3">
                      <p:embed/>
                    </p:oleObj>
                  </mc:Choice>
                  <mc:Fallback>
                    <p:oleObj name="Vergelijking" r:id="rId16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0456143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048" name="Vergelijking" r:id="rId18" imgW="533160" imgH="215640" progId="Equation.3">
                      <p:embed/>
                    </p:oleObj>
                  </mc:Choice>
                  <mc:Fallback>
                    <p:oleObj name="Vergelijking" r:id="rId18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5" name="Straight Arrow Connector 54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3195033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49" name="Vergelijking" r:id="rId20" imgW="533160" imgH="215640" progId="Equation.3">
                    <p:embed/>
                  </p:oleObj>
                </mc:Choice>
                <mc:Fallback>
                  <p:oleObj name="Vergelijking" r:id="rId20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489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58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271274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70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474792"/>
              </p:ext>
            </p:extLst>
          </p:nvPr>
        </p:nvGraphicFramePr>
        <p:xfrm>
          <a:off x="4335813" y="2060848"/>
          <a:ext cx="43259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71" name="Vergelijking" r:id="rId5" imgW="1904760" imgH="342720" progId="Equation.3">
                  <p:embed/>
                </p:oleObj>
              </mc:Choice>
              <mc:Fallback>
                <p:oleObj name="Vergelijking" r:id="rId5" imgW="1904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813" y="2060848"/>
                        <a:ext cx="4325937" cy="7794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991407"/>
              </p:ext>
            </p:extLst>
          </p:nvPr>
        </p:nvGraphicFramePr>
        <p:xfrm>
          <a:off x="611560" y="2132856"/>
          <a:ext cx="25669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72" name="Vergelijking" r:id="rId7" imgW="1130040" imgH="228600" progId="Equation.3">
                  <p:embed/>
                </p:oleObj>
              </mc:Choice>
              <mc:Fallback>
                <p:oleObj name="Vergelijking" r:id="rId7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132856"/>
                        <a:ext cx="2566987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364193" y="2165514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with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45131"/>
              </p:ext>
            </p:extLst>
          </p:nvPr>
        </p:nvGraphicFramePr>
        <p:xfrm>
          <a:off x="6588224" y="3145874"/>
          <a:ext cx="9794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73" name="Vergelijking" r:id="rId9" imgW="431640" imgH="253800" progId="Equation.3">
                  <p:embed/>
                </p:oleObj>
              </mc:Choice>
              <mc:Fallback>
                <p:oleObj name="Vergelijking" r:id="rId9" imgW="43164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145874"/>
                        <a:ext cx="979487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kstvak 3"/>
          <p:cNvSpPr txBox="1">
            <a:spLocks noChangeArrowheads="1"/>
          </p:cNvSpPr>
          <p:nvPr/>
        </p:nvSpPr>
        <p:spPr bwMode="auto">
          <a:xfrm>
            <a:off x="683568" y="3183359"/>
            <a:ext cx="5798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Standard </a:t>
            </a:r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formation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 molar Gibbs free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5341"/>
            <a:ext cx="4345194" cy="17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59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104959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53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57278"/>
              </p:ext>
            </p:extLst>
          </p:nvPr>
        </p:nvGraphicFramePr>
        <p:xfrm>
          <a:off x="4335813" y="2060848"/>
          <a:ext cx="43259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54" name="Vergelijking" r:id="rId5" imgW="1904760" imgH="342720" progId="Equation.3">
                  <p:embed/>
                </p:oleObj>
              </mc:Choice>
              <mc:Fallback>
                <p:oleObj name="Vergelijking" r:id="rId5" imgW="1904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813" y="2060848"/>
                        <a:ext cx="4325937" cy="7794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364193" y="2165514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with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225799"/>
              </p:ext>
            </p:extLst>
          </p:nvPr>
        </p:nvGraphicFramePr>
        <p:xfrm>
          <a:off x="6588224" y="3145874"/>
          <a:ext cx="9794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55" name="Vergelijking" r:id="rId7" imgW="431640" imgH="253800" progId="Equation.3">
                  <p:embed/>
                </p:oleObj>
              </mc:Choice>
              <mc:Fallback>
                <p:oleObj name="Vergelijking" r:id="rId7" imgW="431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145874"/>
                        <a:ext cx="979487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kstvak 3"/>
          <p:cNvSpPr txBox="1">
            <a:spLocks noChangeArrowheads="1"/>
          </p:cNvSpPr>
          <p:nvPr/>
        </p:nvSpPr>
        <p:spPr bwMode="auto">
          <a:xfrm>
            <a:off x="683568" y="3183359"/>
            <a:ext cx="5798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Standard </a:t>
            </a:r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formation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 molar Gibbs free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5341"/>
            <a:ext cx="4345194" cy="177594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095571"/>
              </p:ext>
            </p:extLst>
          </p:nvPr>
        </p:nvGraphicFramePr>
        <p:xfrm>
          <a:off x="5188223" y="4725144"/>
          <a:ext cx="26241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56" name="Vergelijking" r:id="rId10" imgW="1155700" imgH="482600" progId="Equation.3">
                  <p:embed/>
                </p:oleObj>
              </mc:Choice>
              <mc:Fallback>
                <p:oleObj name="Vergelijking" r:id="rId10" imgW="11557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223" y="4725144"/>
                        <a:ext cx="262413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991407"/>
              </p:ext>
            </p:extLst>
          </p:nvPr>
        </p:nvGraphicFramePr>
        <p:xfrm>
          <a:off x="611188" y="2133600"/>
          <a:ext cx="25669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57" name="Vergelijking" r:id="rId12" imgW="1130040" imgH="228600" progId="Equation.3">
                  <p:embed/>
                </p:oleObj>
              </mc:Choice>
              <mc:Fallback>
                <p:oleObj name="Vergelijking" r:id="rId12" imgW="11300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33600"/>
                        <a:ext cx="2566987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1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1427686" y="448308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949308"/>
            <a:ext cx="4834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Dissociation reaction of a weak acid:</a:t>
            </a:r>
            <a:endParaRPr lang="nl-NL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71420"/>
              </p:ext>
            </p:extLst>
          </p:nvPr>
        </p:nvGraphicFramePr>
        <p:xfrm>
          <a:off x="971600" y="1556792"/>
          <a:ext cx="73215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5" name="Vergelijking" r:id="rId3" imgW="3225600" imgH="241200" progId="Equation.3">
                  <p:embed/>
                </p:oleObj>
              </mc:Choice>
              <mc:Fallback>
                <p:oleObj name="Vergelijking" r:id="rId3" imgW="322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556792"/>
                        <a:ext cx="7321550" cy="5524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kstvak 3"/>
          <p:cNvSpPr txBox="1">
            <a:spLocks noChangeArrowheads="1"/>
          </p:cNvSpPr>
          <p:nvPr/>
        </p:nvSpPr>
        <p:spPr bwMode="auto">
          <a:xfrm>
            <a:off x="2686571" y="2564904"/>
            <a:ext cx="4016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>
                <a:latin typeface="+mj-lt"/>
              </a:rPr>
              <a:t>Chemical </a:t>
            </a:r>
            <a:r>
              <a:rPr lang="nl-NL" sz="2400" u="sng" dirty="0">
                <a:latin typeface="+mj-lt"/>
              </a:rPr>
              <a:t>equilibrium reaction</a:t>
            </a:r>
          </a:p>
        </p:txBody>
      </p:sp>
      <p:sp>
        <p:nvSpPr>
          <p:cNvPr id="23" name="Tekstvak 3"/>
          <p:cNvSpPr txBox="1">
            <a:spLocks noChangeArrowheads="1"/>
          </p:cNvSpPr>
          <p:nvPr/>
        </p:nvSpPr>
        <p:spPr bwMode="auto">
          <a:xfrm>
            <a:off x="3542233" y="3218954"/>
            <a:ext cx="4199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>
                <a:latin typeface="+mj-lt"/>
              </a:rPr>
              <a:t>Where is the </a:t>
            </a:r>
            <a:r>
              <a:rPr lang="nl-NL" sz="2400" u="sng" dirty="0">
                <a:latin typeface="+mj-lt"/>
              </a:rPr>
              <a:t>equilibrium</a:t>
            </a:r>
            <a:r>
              <a:rPr lang="nl-NL" sz="2400" dirty="0">
                <a:latin typeface="+mj-lt"/>
              </a:rPr>
              <a:t> state?</a:t>
            </a:r>
          </a:p>
        </p:txBody>
      </p:sp>
      <p:sp>
        <p:nvSpPr>
          <p:cNvPr id="24" name="Tekstvak 3"/>
          <p:cNvSpPr txBox="1">
            <a:spLocks noChangeArrowheads="1"/>
          </p:cNvSpPr>
          <p:nvPr/>
        </p:nvSpPr>
        <p:spPr bwMode="auto">
          <a:xfrm>
            <a:off x="2512626" y="4077072"/>
            <a:ext cx="366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</a:rPr>
              <a:t>Depends on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u="sng" dirty="0" smtClean="0">
                <a:latin typeface="+mj-lt"/>
              </a:rPr>
              <a:t>,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u="sng" dirty="0" smtClean="0">
                <a:latin typeface="+mj-lt"/>
              </a:rPr>
              <a:t>,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nl-NL" sz="2800" u="sng" dirty="0" smtClean="0">
                <a:latin typeface="+mj-lt"/>
              </a:rPr>
              <a:t>and</a:t>
            </a:r>
            <a:r>
              <a:rPr lang="nl-NL" sz="2400" u="sng" dirty="0" smtClean="0">
                <a:latin typeface="+mj-lt"/>
              </a:rPr>
              <a:t>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nl-NL" sz="2800" u="sng" dirty="0">
              <a:latin typeface="+mj-lt"/>
            </a:endParaRPr>
          </a:p>
        </p:txBody>
      </p:sp>
      <p:sp>
        <p:nvSpPr>
          <p:cNvPr id="26" name="Tekstvak 3"/>
          <p:cNvSpPr txBox="1">
            <a:spLocks noChangeArrowheads="1"/>
          </p:cNvSpPr>
          <p:nvPr/>
        </p:nvSpPr>
        <p:spPr bwMode="auto">
          <a:xfrm>
            <a:off x="2536094" y="4737441"/>
            <a:ext cx="5747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</a:rPr>
              <a:t>Depends on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equation of state of the system</a:t>
            </a:r>
            <a:endParaRPr lang="nl-NL" sz="2400" u="sng" dirty="0">
              <a:latin typeface="+mj-lt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2264616" y="4134271"/>
            <a:ext cx="271478" cy="10949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5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60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801296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30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44910"/>
              </p:ext>
            </p:extLst>
          </p:nvPr>
        </p:nvGraphicFramePr>
        <p:xfrm>
          <a:off x="4335813" y="2060848"/>
          <a:ext cx="43259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31" name="Vergelijking" r:id="rId5" imgW="1904760" imgH="342720" progId="Equation.3">
                  <p:embed/>
                </p:oleObj>
              </mc:Choice>
              <mc:Fallback>
                <p:oleObj name="Vergelijking" r:id="rId5" imgW="1904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813" y="2060848"/>
                        <a:ext cx="4325937" cy="7794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364193" y="2165514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with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164463"/>
              </p:ext>
            </p:extLst>
          </p:nvPr>
        </p:nvGraphicFramePr>
        <p:xfrm>
          <a:off x="6876256" y="3145874"/>
          <a:ext cx="9794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32" name="Vergelijking" r:id="rId7" imgW="431640" imgH="253800" progId="Equation.3">
                  <p:embed/>
                </p:oleObj>
              </mc:Choice>
              <mc:Fallback>
                <p:oleObj name="Vergelijking" r:id="rId7" imgW="431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145874"/>
                        <a:ext cx="979487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kstvak 3"/>
          <p:cNvSpPr txBox="1">
            <a:spLocks noChangeArrowheads="1"/>
          </p:cNvSpPr>
          <p:nvPr/>
        </p:nvSpPr>
        <p:spPr bwMode="auto">
          <a:xfrm>
            <a:off x="971600" y="3183359"/>
            <a:ext cx="5798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Standard formation molar Gibbs free energy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65449"/>
              </p:ext>
            </p:extLst>
          </p:nvPr>
        </p:nvGraphicFramePr>
        <p:xfrm>
          <a:off x="5000429" y="5589240"/>
          <a:ext cx="2235867" cy="448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33" name="Vergelijking" r:id="rId9" imgW="1079280" imgH="215640" progId="Equation.3">
                  <p:embed/>
                </p:oleObj>
              </mc:Choice>
              <mc:Fallback>
                <p:oleObj name="Vergelijking" r:id="rId9" imgW="10792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429" y="5589240"/>
                        <a:ext cx="2235867" cy="44804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365268"/>
              </p:ext>
            </p:extLst>
          </p:nvPr>
        </p:nvGraphicFramePr>
        <p:xfrm>
          <a:off x="5004661" y="4437112"/>
          <a:ext cx="2807700" cy="45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34" name="Vergelijking" r:id="rId11" imgW="1346040" imgH="215640" progId="Equation.3">
                  <p:embed/>
                </p:oleObj>
              </mc:Choice>
              <mc:Fallback>
                <p:oleObj name="Vergelijking" r:id="rId11" imgW="13460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661" y="4437112"/>
                        <a:ext cx="2807700" cy="45115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542973"/>
              </p:ext>
            </p:extLst>
          </p:nvPr>
        </p:nvGraphicFramePr>
        <p:xfrm>
          <a:off x="5006093" y="6150347"/>
          <a:ext cx="2014179" cy="43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35" name="Vergelijking" r:id="rId13" imgW="952200" imgH="203040" progId="Equation.3">
                  <p:embed/>
                </p:oleObj>
              </mc:Choice>
              <mc:Fallback>
                <p:oleObj name="Vergelijking" r:id="rId13" imgW="95220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093" y="6150347"/>
                        <a:ext cx="2014179" cy="43065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59901"/>
              </p:ext>
            </p:extLst>
          </p:nvPr>
        </p:nvGraphicFramePr>
        <p:xfrm>
          <a:off x="5009659" y="5013176"/>
          <a:ext cx="2730693" cy="455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36" name="Vergelijking" r:id="rId15" imgW="1295280" imgH="215640" progId="Equation.3">
                  <p:embed/>
                </p:oleObj>
              </mc:Choice>
              <mc:Fallback>
                <p:oleObj name="Vergelijking" r:id="rId15" imgW="12952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659" y="5013176"/>
                        <a:ext cx="2730693" cy="45585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kstvak 3"/>
          <p:cNvSpPr txBox="1">
            <a:spLocks noChangeArrowheads="1"/>
          </p:cNvSpPr>
          <p:nvPr/>
        </p:nvSpPr>
        <p:spPr bwMode="auto">
          <a:xfrm>
            <a:off x="4968552" y="3903439"/>
            <a:ext cx="2843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Reference states (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024488"/>
              </p:ext>
            </p:extLst>
          </p:nvPr>
        </p:nvGraphicFramePr>
        <p:xfrm>
          <a:off x="611560" y="1900503"/>
          <a:ext cx="26241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37" name="Vergelijking" r:id="rId17" imgW="1155600" imgH="482400" progId="Equation.3">
                  <p:embed/>
                </p:oleObj>
              </mc:Choice>
              <mc:Fallback>
                <p:oleObj name="Vergelijking" r:id="rId17" imgW="11556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00503"/>
                        <a:ext cx="262413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5341"/>
            <a:ext cx="4345194" cy="17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61</a:t>
            </a:fld>
            <a:endParaRPr lang="en-US" altLang="nl-NL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172219"/>
              </p:ext>
            </p:extLst>
          </p:nvPr>
        </p:nvGraphicFramePr>
        <p:xfrm>
          <a:off x="604868" y="1206500"/>
          <a:ext cx="6251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8" name="Vergelijking" r:id="rId3" imgW="2920680" imgH="228600" progId="Equation.3">
                  <p:embed/>
                </p:oleObj>
              </mc:Choice>
              <mc:Fallback>
                <p:oleObj name="Vergelijking" r:id="rId3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8" y="1206500"/>
                        <a:ext cx="6251575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206608"/>
              </p:ext>
            </p:extLst>
          </p:nvPr>
        </p:nvGraphicFramePr>
        <p:xfrm>
          <a:off x="4335813" y="2060848"/>
          <a:ext cx="43259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9" name="Vergelijking" r:id="rId5" imgW="1904760" imgH="342720" progId="Equation.3">
                  <p:embed/>
                </p:oleObj>
              </mc:Choice>
              <mc:Fallback>
                <p:oleObj name="Vergelijking" r:id="rId5" imgW="1904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813" y="2060848"/>
                        <a:ext cx="4325937" cy="7794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kstvak 3"/>
          <p:cNvSpPr txBox="1">
            <a:spLocks noChangeArrowheads="1"/>
          </p:cNvSpPr>
          <p:nvPr/>
        </p:nvSpPr>
        <p:spPr bwMode="auto">
          <a:xfrm>
            <a:off x="3364193" y="2165514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with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438915"/>
              </p:ext>
            </p:extLst>
          </p:nvPr>
        </p:nvGraphicFramePr>
        <p:xfrm>
          <a:off x="6876256" y="3145874"/>
          <a:ext cx="9794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0" name="Vergelijking" r:id="rId7" imgW="431640" imgH="253800" progId="Equation.3">
                  <p:embed/>
                </p:oleObj>
              </mc:Choice>
              <mc:Fallback>
                <p:oleObj name="Vergelijking" r:id="rId7" imgW="431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145874"/>
                        <a:ext cx="979487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kstvak 3"/>
          <p:cNvSpPr txBox="1">
            <a:spLocks noChangeArrowheads="1"/>
          </p:cNvSpPr>
          <p:nvPr/>
        </p:nvSpPr>
        <p:spPr bwMode="auto">
          <a:xfrm>
            <a:off x="971600" y="3183359"/>
            <a:ext cx="5798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Standard formation molar Gibbs free energy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852108"/>
              </p:ext>
            </p:extLst>
          </p:nvPr>
        </p:nvGraphicFramePr>
        <p:xfrm>
          <a:off x="4729275" y="4277630"/>
          <a:ext cx="3083086" cy="55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1" name="Vergelijking" r:id="rId9" imgW="1422360" imgH="253800" progId="Equation.3">
                  <p:embed/>
                </p:oleObj>
              </mc:Choice>
              <mc:Fallback>
                <p:oleObj name="Vergelijking" r:id="rId9" imgW="14223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275" y="4277630"/>
                        <a:ext cx="3083086" cy="55201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41166"/>
              </p:ext>
            </p:extLst>
          </p:nvPr>
        </p:nvGraphicFramePr>
        <p:xfrm>
          <a:off x="4730639" y="4925559"/>
          <a:ext cx="2937705" cy="545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2" name="Vergelijking" r:id="rId11" imgW="1371600" imgH="253800" progId="Equation.3">
                  <p:embed/>
                </p:oleObj>
              </mc:Choice>
              <mc:Fallback>
                <p:oleObj name="Vergelijking" r:id="rId11" imgW="137160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639" y="4925559"/>
                        <a:ext cx="2937705" cy="54557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758072"/>
              </p:ext>
            </p:extLst>
          </p:nvPr>
        </p:nvGraphicFramePr>
        <p:xfrm>
          <a:off x="4730751" y="5586187"/>
          <a:ext cx="2721569" cy="510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3" name="Vergelijking" r:id="rId13" imgW="1358640" imgH="253800" progId="Equation.3">
                  <p:embed/>
                </p:oleObj>
              </mc:Choice>
              <mc:Fallback>
                <p:oleObj name="Vergelijking" r:id="rId13" imgW="135864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1" y="5586187"/>
                        <a:ext cx="2721569" cy="51011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972101"/>
              </p:ext>
            </p:extLst>
          </p:nvPr>
        </p:nvGraphicFramePr>
        <p:xfrm>
          <a:off x="4730636" y="6202427"/>
          <a:ext cx="2649676" cy="52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4" name="Vergelijking" r:id="rId15" imgW="1282680" imgH="253800" progId="Equation.3">
                  <p:embed/>
                </p:oleObj>
              </mc:Choice>
              <mc:Fallback>
                <p:oleObj name="Vergelijking" r:id="rId15" imgW="128268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636" y="6202427"/>
                        <a:ext cx="2649676" cy="52617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024488"/>
              </p:ext>
            </p:extLst>
          </p:nvPr>
        </p:nvGraphicFramePr>
        <p:xfrm>
          <a:off x="611188" y="1900238"/>
          <a:ext cx="26241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5" name="Vergelijking" r:id="rId17" imgW="1155700" imgH="482600" progId="Equation.3">
                  <p:embed/>
                </p:oleObj>
              </mc:Choice>
              <mc:Fallback>
                <p:oleObj name="Vergelijking" r:id="rId17" imgW="11557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00238"/>
                        <a:ext cx="262413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5341"/>
            <a:ext cx="4345194" cy="1775947"/>
          </a:xfrm>
          <a:prstGeom prst="rect">
            <a:avLst/>
          </a:prstGeom>
        </p:spPr>
      </p:pic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4716016" y="3861048"/>
            <a:ext cx="2843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Reference states (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23898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62</a:t>
            </a:fld>
            <a:endParaRPr lang="en-US" altLang="nl-NL" dirty="0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922211"/>
            <a:ext cx="4700398" cy="58911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9534" y="2666732"/>
            <a:ext cx="4746441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3"/>
          <p:cNvSpPr txBox="1">
            <a:spLocks noChangeArrowheads="1"/>
          </p:cNvSpPr>
          <p:nvPr/>
        </p:nvSpPr>
        <p:spPr bwMode="auto">
          <a:xfrm>
            <a:off x="5220072" y="779093"/>
            <a:ext cx="2926770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← specified @ 298 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4973" y="4605670"/>
            <a:ext cx="4746441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714973" y="3270176"/>
            <a:ext cx="4746441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510108"/>
              </p:ext>
            </p:extLst>
          </p:nvPr>
        </p:nvGraphicFramePr>
        <p:xfrm>
          <a:off x="5467970" y="2460019"/>
          <a:ext cx="33131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67" name="Vergelijking" r:id="rId4" imgW="1549080" imgH="228600" progId="Equation.3">
                  <p:embed/>
                </p:oleObj>
              </mc:Choice>
              <mc:Fallback>
                <p:oleObj name="Vergelijking" r:id="rId4" imgW="15490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970" y="2460019"/>
                        <a:ext cx="3313113" cy="49212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719193"/>
              </p:ext>
            </p:extLst>
          </p:nvPr>
        </p:nvGraphicFramePr>
        <p:xfrm>
          <a:off x="5491775" y="3059323"/>
          <a:ext cx="29606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68" name="Vergelijking" r:id="rId6" imgW="1384200" imgH="228600" progId="Equation.3">
                  <p:embed/>
                </p:oleObj>
              </mc:Choice>
              <mc:Fallback>
                <p:oleObj name="Vergelijking" r:id="rId6" imgW="13842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775" y="3059323"/>
                        <a:ext cx="29606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70903"/>
              </p:ext>
            </p:extLst>
          </p:nvPr>
        </p:nvGraphicFramePr>
        <p:xfrm>
          <a:off x="5508104" y="4388125"/>
          <a:ext cx="32321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69" name="Vergelijking" r:id="rId8" imgW="1511280" imgH="228600" progId="Equation.3">
                  <p:embed/>
                </p:oleObj>
              </mc:Choice>
              <mc:Fallback>
                <p:oleObj name="Vergelijking" r:id="rId8" imgW="15112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388125"/>
                        <a:ext cx="32321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045195" y="930729"/>
            <a:ext cx="829746" cy="170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4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63</a:t>
            </a:fld>
            <a:endParaRPr lang="en-US" altLang="nl-NL" dirty="0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922211"/>
            <a:ext cx="4700398" cy="58911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9534" y="2666732"/>
            <a:ext cx="4746441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3"/>
          <p:cNvSpPr txBox="1">
            <a:spLocks noChangeArrowheads="1"/>
          </p:cNvSpPr>
          <p:nvPr/>
        </p:nvSpPr>
        <p:spPr bwMode="auto">
          <a:xfrm>
            <a:off x="5220072" y="779093"/>
            <a:ext cx="2926770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← specified @ 298 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4973" y="4605670"/>
            <a:ext cx="4746441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714973" y="3270176"/>
            <a:ext cx="4746441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72938"/>
              </p:ext>
            </p:extLst>
          </p:nvPr>
        </p:nvGraphicFramePr>
        <p:xfrm>
          <a:off x="5454650" y="2460625"/>
          <a:ext cx="33401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84" name="Vergelijking" r:id="rId4" imgW="1562040" imgH="228600" progId="Equation.3">
                  <p:embed/>
                </p:oleObj>
              </mc:Choice>
              <mc:Fallback>
                <p:oleObj name="Vergelijking" r:id="rId4" imgW="1562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2460625"/>
                        <a:ext cx="3340100" cy="49212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672134"/>
              </p:ext>
            </p:extLst>
          </p:nvPr>
        </p:nvGraphicFramePr>
        <p:xfrm>
          <a:off x="5464175" y="3059113"/>
          <a:ext cx="30162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85" name="Vergelijking" r:id="rId6" imgW="1409400" imgH="228600" progId="Equation.3">
                  <p:embed/>
                </p:oleObj>
              </mc:Choice>
              <mc:Fallback>
                <p:oleObj name="Vergelijking" r:id="rId6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3059113"/>
                        <a:ext cx="30162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769075"/>
              </p:ext>
            </p:extLst>
          </p:nvPr>
        </p:nvGraphicFramePr>
        <p:xfrm>
          <a:off x="5481638" y="4387850"/>
          <a:ext cx="32877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86" name="Vergelijking" r:id="rId8" imgW="1536480" imgH="228600" progId="Equation.3">
                  <p:embed/>
                </p:oleObj>
              </mc:Choice>
              <mc:Fallback>
                <p:oleObj name="Vergelijking" r:id="rId8" imgW="1536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4387850"/>
                        <a:ext cx="32877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246415" y="930729"/>
            <a:ext cx="829746" cy="170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6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64</a:t>
            </a:fld>
            <a:endParaRPr lang="en-US" altLang="nl-N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040677"/>
              </p:ext>
            </p:extLst>
          </p:nvPr>
        </p:nvGraphicFramePr>
        <p:xfrm>
          <a:off x="2587625" y="908050"/>
          <a:ext cx="377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4" name="Vergelijking" r:id="rId3" imgW="1765080" imgH="215640" progId="Equation.3">
                  <p:embed/>
                </p:oleObj>
              </mc:Choice>
              <mc:Fallback>
                <p:oleObj name="Vergelijking" r:id="rId3" imgW="176508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908050"/>
                        <a:ext cx="377507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example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496152"/>
              </p:ext>
            </p:extLst>
          </p:nvPr>
        </p:nvGraphicFramePr>
        <p:xfrm>
          <a:off x="423796" y="3068960"/>
          <a:ext cx="50403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5" name="Vergelijking" r:id="rId5" imgW="2222280" imgH="253800" progId="Equation.3">
                  <p:embed/>
                </p:oleObj>
              </mc:Choice>
              <mc:Fallback>
                <p:oleObj name="Vergelijking" r:id="rId5" imgW="22222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96" y="3068960"/>
                        <a:ext cx="5040313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833796"/>
              </p:ext>
            </p:extLst>
          </p:nvPr>
        </p:nvGraphicFramePr>
        <p:xfrm>
          <a:off x="2392521" y="1700808"/>
          <a:ext cx="3082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6" name="Vergelijking" r:id="rId7" imgW="1358640" imgH="253800" progId="Equation.3">
                  <p:embed/>
                </p:oleObj>
              </mc:Choice>
              <mc:Fallback>
                <p:oleObj name="Vergelijking" r:id="rId7" imgW="135864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521" y="1700808"/>
                        <a:ext cx="3082925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57334"/>
              </p:ext>
            </p:extLst>
          </p:nvPr>
        </p:nvGraphicFramePr>
        <p:xfrm>
          <a:off x="2392521" y="2397867"/>
          <a:ext cx="3082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7" name="Vergelijking" r:id="rId9" imgW="1358640" imgH="253800" progId="Equation.3">
                  <p:embed/>
                </p:oleObj>
              </mc:Choice>
              <mc:Fallback>
                <p:oleObj name="Vergelijking" r:id="rId9" imgW="135864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521" y="2397867"/>
                        <a:ext cx="3082925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592661"/>
              </p:ext>
            </p:extLst>
          </p:nvPr>
        </p:nvGraphicFramePr>
        <p:xfrm>
          <a:off x="116677" y="3846513"/>
          <a:ext cx="89074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8" name="Equation" r:id="rId11" imgW="4000320" imgH="342720" progId="Equation.3">
                  <p:embed/>
                </p:oleObj>
              </mc:Choice>
              <mc:Fallback>
                <p:oleObj name="Equation" r:id="rId11" imgW="4000320" imgH="342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77" y="3846513"/>
                        <a:ext cx="8907462" cy="765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Brace 3"/>
          <p:cNvSpPr/>
          <p:nvPr/>
        </p:nvSpPr>
        <p:spPr>
          <a:xfrm>
            <a:off x="5580112" y="1700808"/>
            <a:ext cx="432048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ight Arrow 12"/>
          <p:cNvSpPr/>
          <p:nvPr/>
        </p:nvSpPr>
        <p:spPr bwMode="auto">
          <a:xfrm>
            <a:off x="323528" y="544522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99146"/>
              </p:ext>
            </p:extLst>
          </p:nvPr>
        </p:nvGraphicFramePr>
        <p:xfrm>
          <a:off x="1139825" y="5108575"/>
          <a:ext cx="7188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9" name="Equation" r:id="rId13" imgW="3225600" imgH="482400" progId="Equation.3">
                  <p:embed/>
                </p:oleObj>
              </mc:Choice>
              <mc:Fallback>
                <p:oleObj name="Equation" r:id="rId13" imgW="322560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5108575"/>
                        <a:ext cx="7188200" cy="10795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6228184" y="244387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827584" y="6207695"/>
            <a:ext cx="6878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As expected: completely on the right hand side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344901"/>
              </p:ext>
            </p:extLst>
          </p:nvPr>
        </p:nvGraphicFramePr>
        <p:xfrm>
          <a:off x="6913984" y="913284"/>
          <a:ext cx="9223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0" name="Vergelijking" r:id="rId15" imgW="406080" imgH="203040" progId="Equation.3">
                  <p:embed/>
                </p:oleObj>
              </mc:Choice>
              <mc:Fallback>
                <p:oleObj name="Vergelijking" r:id="rId15" imgW="40608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984" y="913284"/>
                        <a:ext cx="922337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kstvak 3"/>
          <p:cNvSpPr txBox="1">
            <a:spLocks noChangeArrowheads="1"/>
          </p:cNvSpPr>
          <p:nvPr/>
        </p:nvSpPr>
        <p:spPr bwMode="auto">
          <a:xfrm>
            <a:off x="395536" y="1680121"/>
            <a:ext cx="18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Elements in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reference 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states (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400" u="sng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1907704" y="1724615"/>
            <a:ext cx="360040" cy="120032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3"/>
          <p:cNvSpPr txBox="1">
            <a:spLocks noChangeArrowheads="1"/>
          </p:cNvSpPr>
          <p:nvPr/>
        </p:nvSpPr>
        <p:spPr bwMode="auto">
          <a:xfrm>
            <a:off x="2653597" y="4539154"/>
            <a:ext cx="1185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 smtClean="0">
                <a:latin typeface="+mj-lt"/>
                <a:cs typeface="Times New Roman" pitchFamily="18" charset="0"/>
              </a:rPr>
              <a:t>product</a:t>
            </a:r>
            <a:endParaRPr lang="nl-N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kstvak 3"/>
          <p:cNvSpPr txBox="1">
            <a:spLocks noChangeArrowheads="1"/>
          </p:cNvSpPr>
          <p:nvPr/>
        </p:nvSpPr>
        <p:spPr bwMode="auto">
          <a:xfrm>
            <a:off x="4876944" y="4539154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 smtClean="0">
                <a:latin typeface="+mj-lt"/>
                <a:cs typeface="Times New Roman" pitchFamily="18" charset="0"/>
              </a:rPr>
              <a:t>reactants</a:t>
            </a:r>
            <a:endParaRPr lang="nl-NL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251142" y="4218922"/>
            <a:ext cx="0" cy="43421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48064" y="4208731"/>
            <a:ext cx="0" cy="43421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52509" y="4218922"/>
            <a:ext cx="0" cy="43421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65</a:t>
            </a:fld>
            <a:endParaRPr lang="en-US" altLang="nl-NL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44703"/>
              </p:ext>
            </p:extLst>
          </p:nvPr>
        </p:nvGraphicFramePr>
        <p:xfrm>
          <a:off x="2436474" y="3084513"/>
          <a:ext cx="3054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05" name="Equation" r:id="rId3" imgW="1346040" imgH="253800" progId="Equation.3">
                  <p:embed/>
                </p:oleObj>
              </mc:Choice>
              <mc:Fallback>
                <p:oleObj name="Equation" r:id="rId3" imgW="1346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74" y="3084513"/>
                        <a:ext cx="305435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164248"/>
              </p:ext>
            </p:extLst>
          </p:nvPr>
        </p:nvGraphicFramePr>
        <p:xfrm>
          <a:off x="2424117" y="1668150"/>
          <a:ext cx="3082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06" name="Equation" r:id="rId5" imgW="1358640" imgH="253800" progId="Equation.3">
                  <p:embed/>
                </p:oleObj>
              </mc:Choice>
              <mc:Fallback>
                <p:oleObj name="Equation" r:id="rId5" imgW="1358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7" y="1668150"/>
                        <a:ext cx="3082925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13347"/>
              </p:ext>
            </p:extLst>
          </p:nvPr>
        </p:nvGraphicFramePr>
        <p:xfrm>
          <a:off x="2428875" y="2371725"/>
          <a:ext cx="3054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07" name="Equation" r:id="rId7" imgW="1346040" imgH="253800" progId="Equation.3">
                  <p:embed/>
                </p:oleObj>
              </mc:Choice>
              <mc:Fallback>
                <p:oleObj name="Equation" r:id="rId7" imgW="1346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371725"/>
                        <a:ext cx="305435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95254"/>
              </p:ext>
            </p:extLst>
          </p:nvPr>
        </p:nvGraphicFramePr>
        <p:xfrm>
          <a:off x="1330910" y="4221088"/>
          <a:ext cx="36337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08" name="Vergelijking" r:id="rId9" imgW="1600200" imgH="253800" progId="Equation.3">
                  <p:embed/>
                </p:oleObj>
              </mc:Choice>
              <mc:Fallback>
                <p:oleObj name="Vergelijking" r:id="rId9" imgW="1600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910" y="4221088"/>
                        <a:ext cx="3633788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20072" y="4247674"/>
            <a:ext cx="305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at constant, chosen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053068"/>
              </p:ext>
            </p:extLst>
          </p:nvPr>
        </p:nvGraphicFramePr>
        <p:xfrm>
          <a:off x="6913563" y="908720"/>
          <a:ext cx="922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09" name="Equation" r:id="rId11" imgW="406080" imgH="203040" progId="Equation.3">
                  <p:embed/>
                </p:oleObj>
              </mc:Choice>
              <mc:Fallback>
                <p:oleObj name="Equation" r:id="rId11" imgW="4060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908720"/>
                        <a:ext cx="922337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539552" y="43178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339427"/>
              </p:ext>
            </p:extLst>
          </p:nvPr>
        </p:nvGraphicFramePr>
        <p:xfrm>
          <a:off x="1320800" y="5661025"/>
          <a:ext cx="75565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10" name="Equation" r:id="rId13" imgW="3327120" imgH="253800" progId="Equation.3">
                  <p:embed/>
                </p:oleObj>
              </mc:Choice>
              <mc:Fallback>
                <p:oleObj name="Equation" r:id="rId13" imgW="332712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5661025"/>
                        <a:ext cx="7556500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9552" y="5025564"/>
            <a:ext cx="259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/>
              <a:t>a</a:t>
            </a:r>
            <a:r>
              <a:rPr lang="nl-NL" sz="2400" b="1" u="sng" dirty="0" smtClean="0"/>
              <a:t>nd assume that 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kstvak 3"/>
          <p:cNvSpPr txBox="1">
            <a:spLocks noChangeArrowheads="1"/>
          </p:cNvSpPr>
          <p:nvPr/>
        </p:nvSpPr>
        <p:spPr bwMode="auto">
          <a:xfrm>
            <a:off x="395536" y="1680121"/>
            <a:ext cx="18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Elements in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reference 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states (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400" u="sng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1907704" y="1708807"/>
            <a:ext cx="360040" cy="120032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5154741" y="4953525"/>
            <a:ext cx="382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are weakly </a:t>
            </a:r>
            <a:r>
              <a:rPr lang="nl-NL" sz="2400" b="1" u="sng" dirty="0"/>
              <a:t>dependent on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56811"/>
              </p:ext>
            </p:extLst>
          </p:nvPr>
        </p:nvGraphicFramePr>
        <p:xfrm>
          <a:off x="2816680" y="4988263"/>
          <a:ext cx="2422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11" name="Equation" r:id="rId15" imgW="1066680" imgH="253800" progId="Equation.3">
                  <p:embed/>
                </p:oleObj>
              </mc:Choice>
              <mc:Fallback>
                <p:oleObj name="Equation" r:id="rId15" imgW="10666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680" y="4988263"/>
                        <a:ext cx="2422525" cy="576263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539552" y="574642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2120" y="3098994"/>
            <a:ext cx="294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(tables refer to 298 K)</a:t>
            </a:r>
            <a:endParaRPr lang="nl-NL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15896"/>
              </p:ext>
            </p:extLst>
          </p:nvPr>
        </p:nvGraphicFramePr>
        <p:xfrm>
          <a:off x="6851542" y="1468140"/>
          <a:ext cx="1009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12" name="Equation" r:id="rId17" imgW="444240" imgH="228600" progId="Equation.3">
                  <p:embed/>
                </p:oleObj>
              </mc:Choice>
              <mc:Fallback>
                <p:oleObj name="Equation" r:id="rId17" imgW="4442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542" y="1468140"/>
                        <a:ext cx="1009650" cy="5207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040677"/>
              </p:ext>
            </p:extLst>
          </p:nvPr>
        </p:nvGraphicFramePr>
        <p:xfrm>
          <a:off x="2587625" y="908050"/>
          <a:ext cx="377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13" name="Vergelijking" r:id="rId19" imgW="1765080" imgH="215640" progId="Equation.3">
                  <p:embed/>
                </p:oleObj>
              </mc:Choice>
              <mc:Fallback>
                <p:oleObj name="Vergelijking" r:id="rId19" imgW="176508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908050"/>
                        <a:ext cx="377507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2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66</a:t>
            </a:fld>
            <a:endParaRPr lang="en-US" altLang="nl-NL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6086"/>
              </p:ext>
            </p:extLst>
          </p:nvPr>
        </p:nvGraphicFramePr>
        <p:xfrm>
          <a:off x="384340" y="3084513"/>
          <a:ext cx="50990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3" name="Equation" r:id="rId3" imgW="2247840" imgH="253800" progId="Equation.3">
                  <p:embed/>
                </p:oleObj>
              </mc:Choice>
              <mc:Fallback>
                <p:oleObj name="Equation" r:id="rId3" imgW="2247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40" y="3084513"/>
                        <a:ext cx="509905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53040"/>
              </p:ext>
            </p:extLst>
          </p:nvPr>
        </p:nvGraphicFramePr>
        <p:xfrm>
          <a:off x="2424117" y="1668150"/>
          <a:ext cx="3082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4" name="Equation" r:id="rId5" imgW="1358640" imgH="253800" progId="Equation.3">
                  <p:embed/>
                </p:oleObj>
              </mc:Choice>
              <mc:Fallback>
                <p:oleObj name="Equation" r:id="rId5" imgW="1358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7" y="1668150"/>
                        <a:ext cx="3082925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099436"/>
              </p:ext>
            </p:extLst>
          </p:nvPr>
        </p:nvGraphicFramePr>
        <p:xfrm>
          <a:off x="2428875" y="2371725"/>
          <a:ext cx="3054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5" name="Equation" r:id="rId7" imgW="1346040" imgH="253800" progId="Equation.3">
                  <p:embed/>
                </p:oleObj>
              </mc:Choice>
              <mc:Fallback>
                <p:oleObj name="Equation" r:id="rId7" imgW="1346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371725"/>
                        <a:ext cx="305435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127499"/>
              </p:ext>
            </p:extLst>
          </p:nvPr>
        </p:nvGraphicFramePr>
        <p:xfrm>
          <a:off x="6913563" y="908720"/>
          <a:ext cx="922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6" name="Equation" r:id="rId9" imgW="406080" imgH="203040" progId="Equation.3">
                  <p:embed/>
                </p:oleObj>
              </mc:Choice>
              <mc:Fallback>
                <p:oleObj name="Equation" r:id="rId9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908720"/>
                        <a:ext cx="922337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89626"/>
              </p:ext>
            </p:extLst>
          </p:nvPr>
        </p:nvGraphicFramePr>
        <p:xfrm>
          <a:off x="1320800" y="5661025"/>
          <a:ext cx="75565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7" name="Equation" r:id="rId11" imgW="3327120" imgH="253800" progId="Equation.3">
                  <p:embed/>
                </p:oleObj>
              </mc:Choice>
              <mc:Fallback>
                <p:oleObj name="Equation" r:id="rId11" imgW="3327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5661025"/>
                        <a:ext cx="7556500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15616" y="50255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assume that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kstvak 3"/>
          <p:cNvSpPr txBox="1">
            <a:spLocks noChangeArrowheads="1"/>
          </p:cNvSpPr>
          <p:nvPr/>
        </p:nvSpPr>
        <p:spPr bwMode="auto">
          <a:xfrm>
            <a:off x="395536" y="1680121"/>
            <a:ext cx="18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Elements in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reference 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states (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400" u="sng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1907704" y="1708807"/>
            <a:ext cx="360040" cy="120032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5154741" y="4953525"/>
            <a:ext cx="382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are weakly </a:t>
            </a:r>
            <a:r>
              <a:rPr lang="nl-NL" sz="2400" b="1" u="sng" dirty="0"/>
              <a:t>dependent on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539552" y="574642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653730"/>
              </p:ext>
            </p:extLst>
          </p:nvPr>
        </p:nvGraphicFramePr>
        <p:xfrm>
          <a:off x="6851542" y="1468140"/>
          <a:ext cx="1009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8" name="Equation" r:id="rId13" imgW="444240" imgH="228600" progId="Equation.3">
                  <p:embed/>
                </p:oleObj>
              </mc:Choice>
              <mc:Fallback>
                <p:oleObj name="Equation" r:id="rId13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542" y="1468140"/>
                        <a:ext cx="1009650" cy="5207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731739"/>
              </p:ext>
            </p:extLst>
          </p:nvPr>
        </p:nvGraphicFramePr>
        <p:xfrm>
          <a:off x="2587625" y="908050"/>
          <a:ext cx="377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9" name="Vergelijking" r:id="rId15" imgW="1765080" imgH="215640" progId="Equation.3">
                  <p:embed/>
                </p:oleObj>
              </mc:Choice>
              <mc:Fallback>
                <p:oleObj name="Vergelijking" r:id="rId15" imgW="1765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908050"/>
                        <a:ext cx="377507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151522"/>
              </p:ext>
            </p:extLst>
          </p:nvPr>
        </p:nvGraphicFramePr>
        <p:xfrm>
          <a:off x="2436474" y="3739612"/>
          <a:ext cx="3054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0" name="Equation" r:id="rId17" imgW="1346040" imgH="253800" progId="Equation.3">
                  <p:embed/>
                </p:oleObj>
              </mc:Choice>
              <mc:Fallback>
                <p:oleObj name="Equation" r:id="rId17" imgW="134604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74" y="3739612"/>
                        <a:ext cx="305435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16389"/>
              </p:ext>
            </p:extLst>
          </p:nvPr>
        </p:nvGraphicFramePr>
        <p:xfrm>
          <a:off x="441490" y="4387850"/>
          <a:ext cx="5041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1" name="Equation" r:id="rId19" imgW="2222280" imgH="253800" progId="Equation.3">
                  <p:embed/>
                </p:oleObj>
              </mc:Choice>
              <mc:Fallback>
                <p:oleObj name="Equation" r:id="rId19" imgW="222228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90" y="4387850"/>
                        <a:ext cx="504190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56811"/>
              </p:ext>
            </p:extLst>
          </p:nvPr>
        </p:nvGraphicFramePr>
        <p:xfrm>
          <a:off x="2816225" y="4987925"/>
          <a:ext cx="2422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2" name="Equation" r:id="rId21" imgW="1066680" imgH="253800" progId="Equation.3">
                  <p:embed/>
                </p:oleObj>
              </mc:Choice>
              <mc:Fallback>
                <p:oleObj name="Equation" r:id="rId21" imgW="10666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4987925"/>
                        <a:ext cx="2422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652120" y="3802579"/>
            <a:ext cx="3342005" cy="550168"/>
            <a:chOff x="5652120" y="3802579"/>
            <a:chExt cx="3342005" cy="550168"/>
          </a:xfrm>
        </p:grpSpPr>
        <p:sp>
          <p:nvSpPr>
            <p:cNvPr id="24" name="TextBox 23"/>
            <p:cNvSpPr txBox="1"/>
            <p:nvPr/>
          </p:nvSpPr>
          <p:spPr>
            <a:xfrm>
              <a:off x="5652120" y="3823977"/>
              <a:ext cx="3342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/>
                <a:t>(tables:                               )</a:t>
              </a:r>
              <a:endParaRPr lang="nl-N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5142622"/>
                </p:ext>
              </p:extLst>
            </p:nvPr>
          </p:nvGraphicFramePr>
          <p:xfrm>
            <a:off x="6732240" y="3802579"/>
            <a:ext cx="2113009" cy="550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653" name="Equation" r:id="rId23" imgW="977760" imgH="253800" progId="Equation.3">
                    <p:embed/>
                  </p:oleObj>
                </mc:Choice>
                <mc:Fallback>
                  <p:oleObj name="Equation" r:id="rId23" imgW="977760" imgH="2538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240" y="3802579"/>
                          <a:ext cx="2113009" cy="550168"/>
                        </a:xfrm>
                        <a:prstGeom prst="rect">
                          <a:avLst/>
                        </a:prstGeom>
                        <a:noFill/>
                        <a:ln w="254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95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67</a:t>
            </a:fld>
            <a:endParaRPr lang="en-US" altLang="nl-NL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813500"/>
              </p:ext>
            </p:extLst>
          </p:nvPr>
        </p:nvGraphicFramePr>
        <p:xfrm>
          <a:off x="2424117" y="1668150"/>
          <a:ext cx="3082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2" name="Equation" r:id="rId3" imgW="1358640" imgH="253800" progId="Equation.3">
                  <p:embed/>
                </p:oleObj>
              </mc:Choice>
              <mc:Fallback>
                <p:oleObj name="Equation" r:id="rId3" imgW="1358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7" y="1668150"/>
                        <a:ext cx="3082925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69111"/>
              </p:ext>
            </p:extLst>
          </p:nvPr>
        </p:nvGraphicFramePr>
        <p:xfrm>
          <a:off x="2428875" y="2371725"/>
          <a:ext cx="3054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3" name="Equation" r:id="rId5" imgW="1346040" imgH="253800" progId="Equation.3">
                  <p:embed/>
                </p:oleObj>
              </mc:Choice>
              <mc:Fallback>
                <p:oleObj name="Equation" r:id="rId5" imgW="1346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371725"/>
                        <a:ext cx="305435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56708"/>
              </p:ext>
            </p:extLst>
          </p:nvPr>
        </p:nvGraphicFramePr>
        <p:xfrm>
          <a:off x="6913563" y="908720"/>
          <a:ext cx="922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4" name="Equation" r:id="rId7" imgW="406080" imgH="203040" progId="Equation.3">
                  <p:embed/>
                </p:oleObj>
              </mc:Choice>
              <mc:Fallback>
                <p:oleObj name="Equation" r:id="rId7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908720"/>
                        <a:ext cx="922337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kstvak 3"/>
          <p:cNvSpPr txBox="1">
            <a:spLocks noChangeArrowheads="1"/>
          </p:cNvSpPr>
          <p:nvPr/>
        </p:nvSpPr>
        <p:spPr bwMode="auto">
          <a:xfrm>
            <a:off x="395536" y="1680121"/>
            <a:ext cx="18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Elements in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reference 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states (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400" u="sng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1907704" y="1708807"/>
            <a:ext cx="360040" cy="120032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ight Arrow 22"/>
          <p:cNvSpPr/>
          <p:nvPr/>
        </p:nvSpPr>
        <p:spPr bwMode="auto">
          <a:xfrm>
            <a:off x="1447935" y="6334034"/>
            <a:ext cx="859014" cy="35097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088148"/>
              </p:ext>
            </p:extLst>
          </p:nvPr>
        </p:nvGraphicFramePr>
        <p:xfrm>
          <a:off x="6851542" y="1468140"/>
          <a:ext cx="1009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5" name="Equation" r:id="rId9" imgW="444240" imgH="228600" progId="Equation.3">
                  <p:embed/>
                </p:oleObj>
              </mc:Choice>
              <mc:Fallback>
                <p:oleObj name="Equation" r:id="rId9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542" y="1468140"/>
                        <a:ext cx="1009650" cy="5207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192092"/>
              </p:ext>
            </p:extLst>
          </p:nvPr>
        </p:nvGraphicFramePr>
        <p:xfrm>
          <a:off x="2587625" y="908050"/>
          <a:ext cx="377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6" name="Vergelijking" r:id="rId11" imgW="1765080" imgH="215640" progId="Equation.3">
                  <p:embed/>
                </p:oleObj>
              </mc:Choice>
              <mc:Fallback>
                <p:oleObj name="Vergelijking" r:id="rId11" imgW="1765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908050"/>
                        <a:ext cx="377507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flipH="1">
            <a:off x="5580112" y="3171421"/>
            <a:ext cx="216024" cy="174054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493590"/>
              </p:ext>
            </p:extLst>
          </p:nvPr>
        </p:nvGraphicFramePr>
        <p:xfrm>
          <a:off x="1043608" y="5252019"/>
          <a:ext cx="7200800" cy="852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7" name="Equation" r:id="rId13" imgW="3657600" imgH="431640" progId="Equation.3">
                  <p:embed/>
                </p:oleObj>
              </mc:Choice>
              <mc:Fallback>
                <p:oleObj name="Equation" r:id="rId13" imgW="36576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252019"/>
                        <a:ext cx="7200800" cy="85258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491044"/>
              </p:ext>
            </p:extLst>
          </p:nvPr>
        </p:nvGraphicFramePr>
        <p:xfrm>
          <a:off x="6200775" y="3795713"/>
          <a:ext cx="25352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8" name="Equation" r:id="rId15" imgW="1117440" imgH="215640" progId="Equation.3">
                  <p:embed/>
                </p:oleObj>
              </mc:Choice>
              <mc:Fallback>
                <p:oleObj name="Equation" r:id="rId15" imgW="11174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3795713"/>
                        <a:ext cx="2535238" cy="49212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14467"/>
              </p:ext>
            </p:extLst>
          </p:nvPr>
        </p:nvGraphicFramePr>
        <p:xfrm>
          <a:off x="2567806" y="6237312"/>
          <a:ext cx="4524474" cy="55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9" name="Equation" r:id="rId17" imgW="2082600" imgH="253800" progId="Equation.3">
                  <p:embed/>
                </p:oleObj>
              </mc:Choice>
              <mc:Fallback>
                <p:oleObj name="Equation" r:id="rId17" imgW="208260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806" y="6237312"/>
                        <a:ext cx="4524474" cy="55321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6086"/>
              </p:ext>
            </p:extLst>
          </p:nvPr>
        </p:nvGraphicFramePr>
        <p:xfrm>
          <a:off x="384175" y="3084513"/>
          <a:ext cx="50990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0" name="Equation" r:id="rId19" imgW="2247840" imgH="253800" progId="Equation.3">
                  <p:embed/>
                </p:oleObj>
              </mc:Choice>
              <mc:Fallback>
                <p:oleObj name="Equation" r:id="rId19" imgW="224784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084513"/>
                        <a:ext cx="509905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151522"/>
              </p:ext>
            </p:extLst>
          </p:nvPr>
        </p:nvGraphicFramePr>
        <p:xfrm>
          <a:off x="2436813" y="3740150"/>
          <a:ext cx="3054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1" name="Equation" r:id="rId21" imgW="1346040" imgH="253800" progId="Equation.3">
                  <p:embed/>
                </p:oleObj>
              </mc:Choice>
              <mc:Fallback>
                <p:oleObj name="Equation" r:id="rId21" imgW="134604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3740150"/>
                        <a:ext cx="305435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16389"/>
              </p:ext>
            </p:extLst>
          </p:nvPr>
        </p:nvGraphicFramePr>
        <p:xfrm>
          <a:off x="441325" y="4387850"/>
          <a:ext cx="5041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2" name="Equation" r:id="rId23" imgW="2222280" imgH="253800" progId="Equation.3">
                  <p:embed/>
                </p:oleObj>
              </mc:Choice>
              <mc:Fallback>
                <p:oleObj name="Equation" r:id="rId23" imgW="222228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387850"/>
                        <a:ext cx="504190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>
            <a:off x="179512" y="5457581"/>
            <a:ext cx="720080" cy="35097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1811" y="4062581"/>
            <a:ext cx="29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At constant, chosen </a:t>
            </a:r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68</a:t>
            </a:fld>
            <a:endParaRPr lang="en-US" altLang="nl-NL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perfect gases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19490"/>
              </p:ext>
            </p:extLst>
          </p:nvPr>
        </p:nvGraphicFramePr>
        <p:xfrm>
          <a:off x="2424117" y="1668150"/>
          <a:ext cx="3082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79" name="Equation" r:id="rId3" imgW="1358640" imgH="253800" progId="Equation.3">
                  <p:embed/>
                </p:oleObj>
              </mc:Choice>
              <mc:Fallback>
                <p:oleObj name="Equation" r:id="rId3" imgW="1358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7" y="1668150"/>
                        <a:ext cx="3082925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769408"/>
              </p:ext>
            </p:extLst>
          </p:nvPr>
        </p:nvGraphicFramePr>
        <p:xfrm>
          <a:off x="2428875" y="2371725"/>
          <a:ext cx="3054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0" name="Equation" r:id="rId5" imgW="1346040" imgH="253800" progId="Equation.3">
                  <p:embed/>
                </p:oleObj>
              </mc:Choice>
              <mc:Fallback>
                <p:oleObj name="Equation" r:id="rId5" imgW="1346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371725"/>
                        <a:ext cx="305435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96661"/>
              </p:ext>
            </p:extLst>
          </p:nvPr>
        </p:nvGraphicFramePr>
        <p:xfrm>
          <a:off x="6913563" y="908720"/>
          <a:ext cx="922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1" name="Equation" r:id="rId7" imgW="406080" imgH="203040" progId="Equation.3">
                  <p:embed/>
                </p:oleObj>
              </mc:Choice>
              <mc:Fallback>
                <p:oleObj name="Equation" r:id="rId7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908720"/>
                        <a:ext cx="922337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21785"/>
              </p:ext>
            </p:extLst>
          </p:nvPr>
        </p:nvGraphicFramePr>
        <p:xfrm>
          <a:off x="1320800" y="5589041"/>
          <a:ext cx="75565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2" name="Equation" r:id="rId9" imgW="3327120" imgH="253800" progId="Equation.3">
                  <p:embed/>
                </p:oleObj>
              </mc:Choice>
              <mc:Fallback>
                <p:oleObj name="Equation" r:id="rId9" imgW="3327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5589041"/>
                        <a:ext cx="7556500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kstvak 3"/>
          <p:cNvSpPr txBox="1">
            <a:spLocks noChangeArrowheads="1"/>
          </p:cNvSpPr>
          <p:nvPr/>
        </p:nvSpPr>
        <p:spPr bwMode="auto">
          <a:xfrm>
            <a:off x="395536" y="1680121"/>
            <a:ext cx="18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Elements in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reference </a:t>
            </a:r>
          </a:p>
          <a:p>
            <a:pPr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states (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l-NL" sz="2400" u="sng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1907704" y="1708807"/>
            <a:ext cx="360040" cy="120032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5154741" y="4953525"/>
            <a:ext cx="382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are weakly </a:t>
            </a:r>
            <a:r>
              <a:rPr lang="nl-NL" sz="2400" b="1" u="sng" dirty="0"/>
              <a:t>dependent on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539552" y="5674441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31910"/>
              </p:ext>
            </p:extLst>
          </p:nvPr>
        </p:nvGraphicFramePr>
        <p:xfrm>
          <a:off x="6851542" y="1468140"/>
          <a:ext cx="1009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3" name="Equation" r:id="rId11" imgW="444240" imgH="228600" progId="Equation.3">
                  <p:embed/>
                </p:oleObj>
              </mc:Choice>
              <mc:Fallback>
                <p:oleObj name="Equation" r:id="rId11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542" y="1468140"/>
                        <a:ext cx="1009650" cy="5207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060678"/>
              </p:ext>
            </p:extLst>
          </p:nvPr>
        </p:nvGraphicFramePr>
        <p:xfrm>
          <a:off x="2587625" y="908050"/>
          <a:ext cx="377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4" name="Vergelijking" r:id="rId13" imgW="1765080" imgH="215640" progId="Equation.3">
                  <p:embed/>
                </p:oleObj>
              </mc:Choice>
              <mc:Fallback>
                <p:oleObj name="Vergelijking" r:id="rId13" imgW="1765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908050"/>
                        <a:ext cx="377507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234195"/>
              </p:ext>
            </p:extLst>
          </p:nvPr>
        </p:nvGraphicFramePr>
        <p:xfrm>
          <a:off x="2816225" y="4987925"/>
          <a:ext cx="2422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5" name="Equation" r:id="rId15" imgW="1066680" imgH="253800" progId="Equation.3">
                  <p:embed/>
                </p:oleObj>
              </mc:Choice>
              <mc:Fallback>
                <p:oleObj name="Equation" r:id="rId15" imgW="1066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4987925"/>
                        <a:ext cx="2422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flipH="1">
            <a:off x="5646538" y="3171421"/>
            <a:ext cx="216024" cy="174054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6086"/>
              </p:ext>
            </p:extLst>
          </p:nvPr>
        </p:nvGraphicFramePr>
        <p:xfrm>
          <a:off x="384175" y="3084513"/>
          <a:ext cx="50990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6" name="Equation" r:id="rId17" imgW="2247900" imgH="254000" progId="Equation.3">
                  <p:embed/>
                </p:oleObj>
              </mc:Choice>
              <mc:Fallback>
                <p:oleObj name="Equation" r:id="rId17" imgW="2247900" imgH="254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084513"/>
                        <a:ext cx="509905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153796"/>
              </p:ext>
            </p:extLst>
          </p:nvPr>
        </p:nvGraphicFramePr>
        <p:xfrm>
          <a:off x="755576" y="3740150"/>
          <a:ext cx="47259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7" name="Equation" r:id="rId19" imgW="2082600" imgH="253800" progId="Equation.3">
                  <p:embed/>
                </p:oleObj>
              </mc:Choice>
              <mc:Fallback>
                <p:oleObj name="Equation" r:id="rId19" imgW="208260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40150"/>
                        <a:ext cx="4725987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16389"/>
              </p:ext>
            </p:extLst>
          </p:nvPr>
        </p:nvGraphicFramePr>
        <p:xfrm>
          <a:off x="441325" y="4387850"/>
          <a:ext cx="5041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8" name="Equation" r:id="rId21" imgW="2222500" imgH="254000" progId="Equation.3">
                  <p:embed/>
                </p:oleObj>
              </mc:Choice>
              <mc:Fallback>
                <p:oleObj name="Equation" r:id="rId21" imgW="2222500" imgH="254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387850"/>
                        <a:ext cx="504190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15616" y="50255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assume that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1447935" y="6334034"/>
            <a:ext cx="859014" cy="350978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66038"/>
              </p:ext>
            </p:extLst>
          </p:nvPr>
        </p:nvGraphicFramePr>
        <p:xfrm>
          <a:off x="2486025" y="6237288"/>
          <a:ext cx="4689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9" name="Equation" r:id="rId23" imgW="2158920" imgH="253800" progId="Equation.3">
                  <p:embed/>
                </p:oleObj>
              </mc:Choice>
              <mc:Fallback>
                <p:oleObj name="Equation" r:id="rId23" imgW="2158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6237288"/>
                        <a:ext cx="4689475" cy="5524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6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69</a:t>
            </a:fld>
            <a:endParaRPr lang="en-US" altLang="nl-N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870173"/>
              </p:ext>
            </p:extLst>
          </p:nvPr>
        </p:nvGraphicFramePr>
        <p:xfrm>
          <a:off x="2587625" y="908050"/>
          <a:ext cx="377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8" name="Vergelijking" r:id="rId3" imgW="1765080" imgH="215640" progId="Equation.3">
                  <p:embed/>
                </p:oleObj>
              </mc:Choice>
              <mc:Fallback>
                <p:oleObj name="Vergelijking" r:id="rId3" imgW="1765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908050"/>
                        <a:ext cx="377507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example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461598"/>
              </p:ext>
            </p:extLst>
          </p:nvPr>
        </p:nvGraphicFramePr>
        <p:xfrm>
          <a:off x="284163" y="3846513"/>
          <a:ext cx="85677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9" name="Equation" r:id="rId5" imgW="3848040" imgH="342720" progId="Equation.3">
                  <p:embed/>
                </p:oleObj>
              </mc:Choice>
              <mc:Fallback>
                <p:oleObj name="Equation" r:id="rId5" imgW="3848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3846513"/>
                        <a:ext cx="8567737" cy="7651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323528" y="544522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69144"/>
              </p:ext>
            </p:extLst>
          </p:nvPr>
        </p:nvGraphicFramePr>
        <p:xfrm>
          <a:off x="1196975" y="5108575"/>
          <a:ext cx="70739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0" name="Equation" r:id="rId7" imgW="3174840" imgH="482400" progId="Equation.3">
                  <p:embed/>
                </p:oleObj>
              </mc:Choice>
              <mc:Fallback>
                <p:oleObj name="Equation" r:id="rId7" imgW="3174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108575"/>
                        <a:ext cx="7073900" cy="10795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1077888" y="6207695"/>
            <a:ext cx="6878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sz="2400" u="sng" dirty="0" smtClean="0">
                <a:latin typeface="+mn-lt"/>
                <a:cs typeface="Times New Roman" pitchFamily="18" charset="0"/>
              </a:rPr>
              <a:t>A little bit less ‘’completely on the right hand side’’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399756"/>
              </p:ext>
            </p:extLst>
          </p:nvPr>
        </p:nvGraphicFramePr>
        <p:xfrm>
          <a:off x="6913984" y="913284"/>
          <a:ext cx="9223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1" name="Vergelijking" r:id="rId9" imgW="406080" imgH="203040" progId="Equation.3">
                  <p:embed/>
                </p:oleObj>
              </mc:Choice>
              <mc:Fallback>
                <p:oleObj name="Vergelijking" r:id="rId9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984" y="913284"/>
                        <a:ext cx="922337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kstvak 3"/>
          <p:cNvSpPr txBox="1">
            <a:spLocks noChangeArrowheads="1"/>
          </p:cNvSpPr>
          <p:nvPr/>
        </p:nvSpPr>
        <p:spPr bwMode="auto">
          <a:xfrm>
            <a:off x="2869621" y="4539154"/>
            <a:ext cx="1185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 smtClean="0">
                <a:latin typeface="+mj-lt"/>
                <a:cs typeface="Times New Roman" pitchFamily="18" charset="0"/>
              </a:rPr>
              <a:t>product</a:t>
            </a:r>
            <a:endParaRPr lang="nl-N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kstvak 3"/>
          <p:cNvSpPr txBox="1">
            <a:spLocks noChangeArrowheads="1"/>
          </p:cNvSpPr>
          <p:nvPr/>
        </p:nvSpPr>
        <p:spPr bwMode="auto">
          <a:xfrm>
            <a:off x="4909460" y="4539154"/>
            <a:ext cx="137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 smtClean="0">
                <a:latin typeface="+mj-lt"/>
                <a:cs typeface="Times New Roman" pitchFamily="18" charset="0"/>
              </a:rPr>
              <a:t>reactants</a:t>
            </a:r>
            <a:endParaRPr lang="nl-NL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07515" y="4218922"/>
            <a:ext cx="0" cy="43421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80580" y="4208731"/>
            <a:ext cx="0" cy="43421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85025" y="4218922"/>
            <a:ext cx="0" cy="43421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 bwMode="auto">
          <a:xfrm>
            <a:off x="335885" y="1821832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091172"/>
              </p:ext>
            </p:extLst>
          </p:nvPr>
        </p:nvGraphicFramePr>
        <p:xfrm>
          <a:off x="1152525" y="1484313"/>
          <a:ext cx="71882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2" name="Equation" r:id="rId11" imgW="3225600" imgH="482400" progId="Equation.3">
                  <p:embed/>
                </p:oleObj>
              </mc:Choice>
              <mc:Fallback>
                <p:oleObj name="Equation" r:id="rId11" imgW="322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1484313"/>
                        <a:ext cx="7188200" cy="10810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333500"/>
              </p:ext>
            </p:extLst>
          </p:nvPr>
        </p:nvGraphicFramePr>
        <p:xfrm>
          <a:off x="2580490" y="3250307"/>
          <a:ext cx="377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3" name="Vergelijking" r:id="rId13" imgW="1765080" imgH="215640" progId="Equation.3">
                  <p:embed/>
                </p:oleObj>
              </mc:Choice>
              <mc:Fallback>
                <p:oleObj name="Vergelijking" r:id="rId13" imgW="176508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490" y="3250307"/>
                        <a:ext cx="3775075" cy="463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811060"/>
              </p:ext>
            </p:extLst>
          </p:nvPr>
        </p:nvGraphicFramePr>
        <p:xfrm>
          <a:off x="6906428" y="3255070"/>
          <a:ext cx="922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4" name="Equation" r:id="rId15" imgW="406080" imgH="203040" progId="Equation.3">
                  <p:embed/>
                </p:oleObj>
              </mc:Choice>
              <mc:Fallback>
                <p:oleObj name="Equation" r:id="rId15" imgW="4060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428" y="3255070"/>
                        <a:ext cx="922337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5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7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1427686" y="448308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949308"/>
            <a:ext cx="4834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Dissociation reaction of a weak acid:</a:t>
            </a:r>
            <a:endParaRPr lang="nl-NL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006258"/>
              </p:ext>
            </p:extLst>
          </p:nvPr>
        </p:nvGraphicFramePr>
        <p:xfrm>
          <a:off x="971600" y="1556792"/>
          <a:ext cx="73215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1" name="Vergelijking" r:id="rId3" imgW="3225600" imgH="241200" progId="Equation.3">
                  <p:embed/>
                </p:oleObj>
              </mc:Choice>
              <mc:Fallback>
                <p:oleObj name="Vergelijking" r:id="rId3" imgW="322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556792"/>
                        <a:ext cx="7321550" cy="5524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kstvak 3"/>
          <p:cNvSpPr txBox="1">
            <a:spLocks noChangeArrowheads="1"/>
          </p:cNvSpPr>
          <p:nvPr/>
        </p:nvSpPr>
        <p:spPr bwMode="auto">
          <a:xfrm>
            <a:off x="2686571" y="2564904"/>
            <a:ext cx="4016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>
                <a:latin typeface="+mj-lt"/>
              </a:rPr>
              <a:t>Chemical </a:t>
            </a:r>
            <a:r>
              <a:rPr lang="nl-NL" sz="2400" u="sng" dirty="0">
                <a:latin typeface="+mj-lt"/>
              </a:rPr>
              <a:t>equilibrium reaction</a:t>
            </a:r>
          </a:p>
        </p:txBody>
      </p:sp>
      <p:sp>
        <p:nvSpPr>
          <p:cNvPr id="23" name="Tekstvak 3"/>
          <p:cNvSpPr txBox="1">
            <a:spLocks noChangeArrowheads="1"/>
          </p:cNvSpPr>
          <p:nvPr/>
        </p:nvSpPr>
        <p:spPr bwMode="auto">
          <a:xfrm>
            <a:off x="3542233" y="3218954"/>
            <a:ext cx="4199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dirty="0">
                <a:latin typeface="+mj-lt"/>
              </a:rPr>
              <a:t>Where is the </a:t>
            </a:r>
            <a:r>
              <a:rPr lang="nl-NL" sz="2400" u="sng" dirty="0">
                <a:latin typeface="+mj-lt"/>
              </a:rPr>
              <a:t>equilibrium</a:t>
            </a:r>
            <a:r>
              <a:rPr lang="nl-NL" sz="2400" dirty="0">
                <a:latin typeface="+mj-lt"/>
              </a:rPr>
              <a:t> state?</a:t>
            </a:r>
          </a:p>
        </p:txBody>
      </p:sp>
      <p:sp>
        <p:nvSpPr>
          <p:cNvPr id="24" name="Tekstvak 3"/>
          <p:cNvSpPr txBox="1">
            <a:spLocks noChangeArrowheads="1"/>
          </p:cNvSpPr>
          <p:nvPr/>
        </p:nvSpPr>
        <p:spPr bwMode="auto">
          <a:xfrm>
            <a:off x="2512626" y="4077072"/>
            <a:ext cx="366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</a:rPr>
              <a:t>Depends on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400" u="sng" dirty="0" smtClean="0">
                <a:latin typeface="+mj-lt"/>
              </a:rPr>
              <a:t>,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u="sng" dirty="0" smtClean="0">
                <a:latin typeface="+mj-lt"/>
              </a:rPr>
              <a:t>,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nl-NL" sz="2800" u="sng" dirty="0" smtClean="0">
                <a:latin typeface="+mj-lt"/>
              </a:rPr>
              <a:t>and</a:t>
            </a:r>
            <a:r>
              <a:rPr lang="nl-NL" sz="2400" u="sng" dirty="0" smtClean="0">
                <a:latin typeface="+mj-lt"/>
              </a:rPr>
              <a:t>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nl-NL" sz="2800" u="sng" dirty="0">
              <a:latin typeface="+mj-lt"/>
            </a:endParaRPr>
          </a:p>
        </p:txBody>
      </p:sp>
      <p:sp>
        <p:nvSpPr>
          <p:cNvPr id="26" name="Tekstvak 3"/>
          <p:cNvSpPr txBox="1">
            <a:spLocks noChangeArrowheads="1"/>
          </p:cNvSpPr>
          <p:nvPr/>
        </p:nvSpPr>
        <p:spPr bwMode="auto">
          <a:xfrm>
            <a:off x="2536094" y="4737441"/>
            <a:ext cx="5747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</a:rPr>
              <a:t>Depends on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equation of state of the system</a:t>
            </a:r>
            <a:endParaRPr lang="nl-NL" sz="2400" u="sng" dirty="0">
              <a:latin typeface="+mj-lt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2264616" y="4134271"/>
            <a:ext cx="271478" cy="10949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3"/>
          <p:cNvSpPr txBox="1">
            <a:spLocks noChangeArrowheads="1"/>
          </p:cNvSpPr>
          <p:nvPr/>
        </p:nvSpPr>
        <p:spPr bwMode="auto">
          <a:xfrm>
            <a:off x="2113486" y="5343599"/>
            <a:ext cx="5131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Equation of state of an ionic solution:</a:t>
            </a:r>
            <a:endParaRPr lang="nl-NL" sz="2400" u="sng" dirty="0">
              <a:latin typeface="+mj-lt"/>
            </a:endParaRPr>
          </a:p>
        </p:txBody>
      </p:sp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5306697" y="5805264"/>
            <a:ext cx="3003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probably very difficult</a:t>
            </a:r>
            <a:endParaRPr lang="nl-NL" sz="2400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66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70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3 (chemical equilibria)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71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3 (chemical equilibria)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941819"/>
            <a:ext cx="191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Second law→</a:t>
            </a:r>
            <a:endParaRPr lang="nl-NL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038301"/>
              </p:ext>
            </p:extLst>
          </p:nvPr>
        </p:nvGraphicFramePr>
        <p:xfrm>
          <a:off x="2842645" y="908720"/>
          <a:ext cx="1528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13" name="Vergelijking" r:id="rId3" imgW="672840" imgH="266400" progId="Equation.3">
                  <p:embed/>
                </p:oleObj>
              </mc:Choice>
              <mc:Fallback>
                <p:oleObj name="Vergelijking" r:id="rId3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645" y="908720"/>
                        <a:ext cx="1528763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4550"/>
              </p:ext>
            </p:extLst>
          </p:nvPr>
        </p:nvGraphicFramePr>
        <p:xfrm>
          <a:off x="5004048" y="4260225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14" name="Vergelijking" r:id="rId5" imgW="1409400" imgH="228600" progId="Equation.3">
                  <p:embed/>
                </p:oleObj>
              </mc:Choice>
              <mc:Fallback>
                <p:oleObj name="Vergelijking" r:id="rId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260225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59639"/>
              </p:ext>
            </p:extLst>
          </p:nvPr>
        </p:nvGraphicFramePr>
        <p:xfrm>
          <a:off x="1023938" y="5052526"/>
          <a:ext cx="26241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15" name="Vergelijking" r:id="rId7" imgW="1155600" imgH="482400" progId="Equation.3">
                  <p:embed/>
                </p:oleObj>
              </mc:Choice>
              <mc:Fallback>
                <p:oleObj name="Vergelijking" r:id="rId7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5052526"/>
                        <a:ext cx="262413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882678"/>
              </p:ext>
            </p:extLst>
          </p:nvPr>
        </p:nvGraphicFramePr>
        <p:xfrm>
          <a:off x="5004048" y="5052526"/>
          <a:ext cx="27686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16" name="Vergelijking" r:id="rId9" imgW="1218960" imgH="342720" progId="Equation.3">
                  <p:embed/>
                </p:oleObj>
              </mc:Choice>
              <mc:Fallback>
                <p:oleObj name="Vergelijking" r:id="rId9" imgW="1218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052526"/>
                        <a:ext cx="2768600" cy="779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267297" y="2019240"/>
            <a:ext cx="3656631" cy="2705904"/>
            <a:chOff x="267297" y="2348880"/>
            <a:chExt cx="3656631" cy="2705904"/>
          </a:xfrm>
        </p:grpSpPr>
        <p:grpSp>
          <p:nvGrpSpPr>
            <p:cNvPr id="55" name="Group 54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57" name="Picture 2" descr="G_vs_xi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0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65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732499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217" name="Vergelijking" r:id="rId12" imgW="533160" imgH="215640" progId="Equation.3">
                      <p:embed/>
                    </p:oleObj>
                  </mc:Choice>
                  <mc:Fallback>
                    <p:oleObj name="Vergelijking" r:id="rId12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0456143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218" name="Vergelijking" r:id="rId14" imgW="533160" imgH="215640" progId="Equation.3">
                      <p:embed/>
                    </p:oleObj>
                  </mc:Choice>
                  <mc:Fallback>
                    <p:oleObj name="Vergelijking" r:id="rId14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8" name="Straight Arrow Connector 67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0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3195033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219" name="Vergelijking" r:id="rId16" imgW="533160" imgH="215640" progId="Equation.3">
                    <p:embed/>
                  </p:oleObj>
                </mc:Choice>
                <mc:Fallback>
                  <p:oleObj name="Vergelijking" r:id="rId16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48875"/>
              </p:ext>
            </p:extLst>
          </p:nvPr>
        </p:nvGraphicFramePr>
        <p:xfrm>
          <a:off x="4996524" y="2854459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20" name="Vergelijking" r:id="rId18" imgW="533160" imgH="215640" progId="Equation.3">
                  <p:embed/>
                </p:oleObj>
              </mc:Choice>
              <mc:Fallback>
                <p:oleObj name="Vergelijking" r:id="rId18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2854459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836055"/>
              </p:ext>
            </p:extLst>
          </p:nvPr>
        </p:nvGraphicFramePr>
        <p:xfrm>
          <a:off x="4996524" y="2128922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21" name="Vergelijking" r:id="rId20" imgW="533160" imgH="215640" progId="Equation.3">
                  <p:embed/>
                </p:oleObj>
              </mc:Choice>
              <mc:Fallback>
                <p:oleObj name="Vergelijking" r:id="rId20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2128922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27187"/>
              </p:ext>
            </p:extLst>
          </p:nvPr>
        </p:nvGraphicFramePr>
        <p:xfrm>
          <a:off x="4996524" y="3641090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22" name="Vergelijking" r:id="rId22" imgW="533160" imgH="215640" progId="Equation.3">
                  <p:embed/>
                </p:oleObj>
              </mc:Choice>
              <mc:Fallback>
                <p:oleObj name="Vergelijking" r:id="rId22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3641090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ight Arrow 79"/>
          <p:cNvSpPr/>
          <p:nvPr/>
        </p:nvSpPr>
        <p:spPr>
          <a:xfrm>
            <a:off x="6292668" y="2148708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Right Arrow 80"/>
          <p:cNvSpPr/>
          <p:nvPr/>
        </p:nvSpPr>
        <p:spPr>
          <a:xfrm rot="10800000">
            <a:off x="6292668" y="2849002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Left-Right Arrow 81"/>
          <p:cNvSpPr/>
          <p:nvPr/>
        </p:nvSpPr>
        <p:spPr>
          <a:xfrm>
            <a:off x="6292668" y="3673748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Tekstvak 3"/>
          <p:cNvSpPr txBox="1">
            <a:spLocks noChangeArrowheads="1"/>
          </p:cNvSpPr>
          <p:nvPr/>
        </p:nvSpPr>
        <p:spPr bwMode="auto">
          <a:xfrm>
            <a:off x="6141127" y="1533771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kstvak 3"/>
          <p:cNvSpPr txBox="1">
            <a:spLocks noChangeArrowheads="1"/>
          </p:cNvSpPr>
          <p:nvPr/>
        </p:nvSpPr>
        <p:spPr bwMode="auto">
          <a:xfrm>
            <a:off x="4922797" y="1484784"/>
            <a:ext cx="793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32250" y="6135687"/>
            <a:ext cx="2823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 constant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sp>
        <p:nvSpPr>
          <p:cNvPr id="86" name="Right Arrow 85"/>
          <p:cNvSpPr/>
          <p:nvPr/>
        </p:nvSpPr>
        <p:spPr>
          <a:xfrm rot="10800000">
            <a:off x="3923928" y="5229200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448762"/>
              </p:ext>
            </p:extLst>
          </p:nvPr>
        </p:nvGraphicFramePr>
        <p:xfrm>
          <a:off x="5004048" y="5934224"/>
          <a:ext cx="15001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23" name="Vergelijking" r:id="rId24" imgW="660240" imgH="228600" progId="Equation.3">
                  <p:embed/>
                </p:oleObj>
              </mc:Choice>
              <mc:Fallback>
                <p:oleObj name="Vergelijking" r:id="rId24" imgW="66024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934224"/>
                        <a:ext cx="1500188" cy="519112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7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72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3 (formation energies)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15646"/>
              </p:ext>
            </p:extLst>
          </p:nvPr>
        </p:nvGraphicFramePr>
        <p:xfrm>
          <a:off x="6669948" y="3068960"/>
          <a:ext cx="15287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3" name="Vergelijking" r:id="rId3" imgW="672840" imgH="253800" progId="Equation.3">
                  <p:embed/>
                </p:oleObj>
              </mc:Choice>
              <mc:Fallback>
                <p:oleObj name="Vergelijking" r:id="rId3" imgW="672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948" y="3068960"/>
                        <a:ext cx="1528762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11560" y="3068960"/>
            <a:ext cx="603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all ellements in their reference states at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35448"/>
              </p:ext>
            </p:extLst>
          </p:nvPr>
        </p:nvGraphicFramePr>
        <p:xfrm>
          <a:off x="6656908" y="3733758"/>
          <a:ext cx="15875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4" name="Vergelijking" r:id="rId5" imgW="698400" imgH="253800" progId="Equation.3">
                  <p:embed/>
                </p:oleObj>
              </mc:Choice>
              <mc:Fallback>
                <p:oleObj name="Vergelijking" r:id="rId5" imgW="698400" imgH="2538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908" y="3733758"/>
                        <a:ext cx="1587500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634185" y="3723834"/>
            <a:ext cx="603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all ellements in their reference states at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6923"/>
              </p:ext>
            </p:extLst>
          </p:nvPr>
        </p:nvGraphicFramePr>
        <p:xfrm>
          <a:off x="4898652" y="1723630"/>
          <a:ext cx="36337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5" name="Vergelijking" r:id="rId7" imgW="1600200" imgH="253800" progId="Equation.3">
                  <p:embed/>
                </p:oleObj>
              </mc:Choice>
              <mc:Fallback>
                <p:oleObj name="Vergelijking" r:id="rId7" imgW="1600200" imgH="2538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652" y="1723630"/>
                        <a:ext cx="3633788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259422" y="2204864"/>
            <a:ext cx="29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At constant, chosen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4509120"/>
            <a:ext cx="883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5138" y="5162157"/>
            <a:ext cx="1263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Partial 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pressure</a:t>
            </a:r>
            <a:endParaRPr lang="nl-NL" sz="2400" dirty="0" smtClean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792586"/>
              </p:ext>
            </p:extLst>
          </p:nvPr>
        </p:nvGraphicFramePr>
        <p:xfrm>
          <a:off x="849369" y="6006672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6" name="Vergelijking" r:id="rId9" imgW="520560" imgH="228600" progId="Equation.3">
                  <p:embed/>
                </p:oleObj>
              </mc:Choice>
              <mc:Fallback>
                <p:oleObj name="Vergelijking" r:id="rId9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69" y="6006672"/>
                        <a:ext cx="111601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14585" y="4985042"/>
            <a:ext cx="194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Mole fraction</a:t>
            </a:r>
            <a:endParaRPr lang="nl-NL" sz="2400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982444"/>
              </p:ext>
            </p:extLst>
          </p:nvPr>
        </p:nvGraphicFramePr>
        <p:xfrm>
          <a:off x="2276956" y="5431343"/>
          <a:ext cx="2038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7" name="Vergelijking" r:id="rId11" imgW="952200" imgH="558720" progId="Equation.3">
                  <p:embed/>
                </p:oleObj>
              </mc:Choice>
              <mc:Fallback>
                <p:oleObj name="Vergelijking" r:id="rId11" imgW="952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956" y="5431343"/>
                        <a:ext cx="2038350" cy="1200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27889" y="4653136"/>
            <a:ext cx="288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gaseous mixtures</a:t>
            </a:r>
            <a:endParaRPr lang="nl-NL" sz="24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5132661" y="4653136"/>
            <a:ext cx="325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540456"/>
              </p:ext>
            </p:extLst>
          </p:nvPr>
        </p:nvGraphicFramePr>
        <p:xfrm>
          <a:off x="5879601" y="5297512"/>
          <a:ext cx="17605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8" name="Vergelijking" r:id="rId13" imgW="952200" imgH="507960" progId="Equation.3">
                  <p:embed/>
                </p:oleObj>
              </mc:Choice>
              <mc:Fallback>
                <p:oleObj name="Vergelijking" r:id="rId13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601" y="5297512"/>
                        <a:ext cx="1760538" cy="939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4381"/>
            <a:ext cx="4345194" cy="17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73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237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8</a:t>
            </a:fld>
            <a:endParaRPr lang="en-US" altLang="nl-NL"/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6" name="Tekstvak 3"/>
          <p:cNvSpPr txBox="1">
            <a:spLocks noChangeArrowheads="1"/>
          </p:cNvSpPr>
          <p:nvPr/>
        </p:nvSpPr>
        <p:spPr bwMode="auto">
          <a:xfrm>
            <a:off x="2424750" y="2564904"/>
            <a:ext cx="2435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equation of state </a:t>
            </a:r>
            <a:endParaRPr lang="nl-NL" sz="2400" u="sng" dirty="0">
              <a:latin typeface="+mj-lt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584145" y="1124744"/>
            <a:ext cx="7328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</a:rPr>
              <a:t>More simple system: equilibrium between perfect gases</a:t>
            </a:r>
            <a:endParaRPr lang="nl-NL" sz="2800" u="sng" dirty="0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441263"/>
              </p:ext>
            </p:extLst>
          </p:nvPr>
        </p:nvGraphicFramePr>
        <p:xfrm>
          <a:off x="2123728" y="1787525"/>
          <a:ext cx="44672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2" name="Vergelijking" r:id="rId3" imgW="1968480" imgH="228600" progId="Equation.3">
                  <p:embed/>
                </p:oleObj>
              </mc:Choice>
              <mc:Fallback>
                <p:oleObj name="Vergelijking" r:id="rId3" imgW="19684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87525"/>
                        <a:ext cx="4467225" cy="523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62712"/>
              </p:ext>
            </p:extLst>
          </p:nvPr>
        </p:nvGraphicFramePr>
        <p:xfrm>
          <a:off x="5059727" y="2618582"/>
          <a:ext cx="15557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3" name="Vergelijking" r:id="rId5" imgW="685800" imgH="177480" progId="Equation.3">
                  <p:embed/>
                </p:oleObj>
              </mc:Choice>
              <mc:Fallback>
                <p:oleObj name="Vergelijking" r:id="rId5" imgW="68580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727" y="2618582"/>
                        <a:ext cx="1555750" cy="4079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kstvak 3"/>
          <p:cNvSpPr txBox="1">
            <a:spLocks noChangeArrowheads="1"/>
          </p:cNvSpPr>
          <p:nvPr/>
        </p:nvSpPr>
        <p:spPr bwMode="auto">
          <a:xfrm>
            <a:off x="6695305" y="2558126"/>
            <a:ext cx="1775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(perfect gas)</a:t>
            </a:r>
            <a:endParaRPr lang="nl-NL" sz="2400" u="sng" dirty="0"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1619672" y="261902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kstvak 3"/>
          <p:cNvSpPr txBox="1">
            <a:spLocks noChangeArrowheads="1"/>
          </p:cNvSpPr>
          <p:nvPr/>
        </p:nvSpPr>
        <p:spPr bwMode="auto">
          <a:xfrm>
            <a:off x="539552" y="3617217"/>
            <a:ext cx="7358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However: we have a mixture of 3 different perfect gases!</a:t>
            </a:r>
            <a:endParaRPr lang="nl-NL" sz="24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09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9</a:t>
            </a:fld>
            <a:endParaRPr lang="en-US" altLang="nl-NL"/>
          </a:p>
        </p:txBody>
      </p:sp>
      <p:sp>
        <p:nvSpPr>
          <p:cNvPr id="6" name="TextBox 5"/>
          <p:cNvSpPr txBox="1"/>
          <p:nvPr/>
        </p:nvSpPr>
        <p:spPr>
          <a:xfrm>
            <a:off x="4151009" y="320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6" name="Tekstvak 3"/>
          <p:cNvSpPr txBox="1">
            <a:spLocks noChangeArrowheads="1"/>
          </p:cNvSpPr>
          <p:nvPr/>
        </p:nvSpPr>
        <p:spPr bwMode="auto">
          <a:xfrm>
            <a:off x="2424750" y="2564904"/>
            <a:ext cx="2435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equation of state </a:t>
            </a:r>
            <a:endParaRPr lang="nl-NL" sz="2400" u="sng" dirty="0">
              <a:latin typeface="+mj-lt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4" name="Tekstvak 3"/>
          <p:cNvSpPr txBox="1">
            <a:spLocks noChangeArrowheads="1"/>
          </p:cNvSpPr>
          <p:nvPr/>
        </p:nvSpPr>
        <p:spPr bwMode="auto">
          <a:xfrm>
            <a:off x="584145" y="1124744"/>
            <a:ext cx="7328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</a:rPr>
              <a:t>More simple system: equilibrium between perfect gases</a:t>
            </a:r>
            <a:endParaRPr lang="nl-NL" sz="2800" u="sng" dirty="0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657066"/>
              </p:ext>
            </p:extLst>
          </p:nvPr>
        </p:nvGraphicFramePr>
        <p:xfrm>
          <a:off x="2123728" y="1787525"/>
          <a:ext cx="44672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4" name="Vergelijking" r:id="rId3" imgW="1968480" imgH="228600" progId="Equation.3">
                  <p:embed/>
                </p:oleObj>
              </mc:Choice>
              <mc:Fallback>
                <p:oleObj name="Vergelijking" r:id="rId3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87525"/>
                        <a:ext cx="4467225" cy="523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130910"/>
              </p:ext>
            </p:extLst>
          </p:nvPr>
        </p:nvGraphicFramePr>
        <p:xfrm>
          <a:off x="5059727" y="2618582"/>
          <a:ext cx="15557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5" name="Vergelijking" r:id="rId5" imgW="685800" imgH="177480" progId="Equation.3">
                  <p:embed/>
                </p:oleObj>
              </mc:Choice>
              <mc:Fallback>
                <p:oleObj name="Vergelijking" r:id="rId5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727" y="2618582"/>
                        <a:ext cx="1555750" cy="4079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kstvak 3"/>
          <p:cNvSpPr txBox="1">
            <a:spLocks noChangeArrowheads="1"/>
          </p:cNvSpPr>
          <p:nvPr/>
        </p:nvSpPr>
        <p:spPr bwMode="auto">
          <a:xfrm>
            <a:off x="6695305" y="2558126"/>
            <a:ext cx="1775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(perfect gas)</a:t>
            </a:r>
            <a:endParaRPr lang="nl-NL" sz="2400" u="sng" dirty="0"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1619672" y="261902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750276" y="479583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kstvak 3"/>
          <p:cNvSpPr txBox="1">
            <a:spLocks noChangeArrowheads="1"/>
          </p:cNvSpPr>
          <p:nvPr/>
        </p:nvSpPr>
        <p:spPr bwMode="auto">
          <a:xfrm>
            <a:off x="1763688" y="4293096"/>
            <a:ext cx="7240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In equilibrium  </a:t>
            </a:r>
            <a:r>
              <a:rPr lang="nl-NL" sz="2800" i="1" u="sng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i="1" u="sng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are the same for all 3 components</a:t>
            </a:r>
            <a:endParaRPr lang="nl-NL" sz="2400" dirty="0">
              <a:latin typeface="+mj-lt"/>
              <a:cs typeface="Times New Roman" pitchFamily="18" charset="0"/>
            </a:endParaRPr>
          </a:p>
        </p:txBody>
      </p:sp>
      <p:sp>
        <p:nvSpPr>
          <p:cNvPr id="30" name="Tekstvak 3"/>
          <p:cNvSpPr txBox="1">
            <a:spLocks noChangeArrowheads="1"/>
          </p:cNvSpPr>
          <p:nvPr/>
        </p:nvSpPr>
        <p:spPr bwMode="auto">
          <a:xfrm>
            <a:off x="1819142" y="5106090"/>
            <a:ext cx="4980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Let us choose 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u="sng" baseline="-25000" dirty="0" smtClean="0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to be constant</a:t>
            </a:r>
            <a:endParaRPr lang="nl-NL" sz="2400" dirty="0">
              <a:latin typeface="+mj-lt"/>
              <a:cs typeface="Times New Roman" pitchFamily="18" charset="0"/>
            </a:endParaRPr>
          </a:p>
        </p:txBody>
      </p:sp>
      <p:sp>
        <p:nvSpPr>
          <p:cNvPr id="31" name="Left Brace 30"/>
          <p:cNvSpPr/>
          <p:nvPr/>
        </p:nvSpPr>
        <p:spPr>
          <a:xfrm>
            <a:off x="1547664" y="4457240"/>
            <a:ext cx="271478" cy="10949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3"/>
          <p:cNvSpPr txBox="1">
            <a:spLocks noChangeArrowheads="1"/>
          </p:cNvSpPr>
          <p:nvPr/>
        </p:nvSpPr>
        <p:spPr bwMode="auto">
          <a:xfrm>
            <a:off x="539552" y="3617217"/>
            <a:ext cx="7358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However: we have a mixture of 3 different perfect gases!</a:t>
            </a:r>
            <a:endParaRPr lang="nl-NL" sz="2400" u="sng" dirty="0">
              <a:latin typeface="+mj-lt"/>
            </a:endParaRPr>
          </a:p>
        </p:txBody>
      </p:sp>
      <p:sp>
        <p:nvSpPr>
          <p:cNvPr id="19" name="Tekstvak 3"/>
          <p:cNvSpPr txBox="1">
            <a:spLocks noChangeArrowheads="1"/>
          </p:cNvSpPr>
          <p:nvPr/>
        </p:nvSpPr>
        <p:spPr bwMode="auto">
          <a:xfrm>
            <a:off x="2067591" y="4705980"/>
            <a:ext cx="6458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000" u="sng" dirty="0" smtClean="0">
                <a:latin typeface="+mj-lt"/>
                <a:cs typeface="Times New Roman" pitchFamily="18" charset="0"/>
              </a:rPr>
              <a:t>(although </a:t>
            </a:r>
            <a:r>
              <a:rPr lang="nl-NL" sz="2000" i="1" u="sng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nl-NL" sz="2000" u="sng" dirty="0" smtClean="0">
                <a:latin typeface="+mj-lt"/>
                <a:cs typeface="Times New Roman" pitchFamily="18" charset="0"/>
              </a:rPr>
              <a:t>will change during progression of the reaction)</a:t>
            </a:r>
            <a:endParaRPr lang="nl-NL" sz="2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1866</Words>
  <Application>Microsoft Office PowerPoint</Application>
  <PresentationFormat>On-screen Show (4:3)</PresentationFormat>
  <Paragraphs>641</Paragraphs>
  <Slides>73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Office Theme</vt:lpstr>
      <vt:lpstr>Vergelijking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hugom</dc:creator>
  <cp:lastModifiedBy>HM</cp:lastModifiedBy>
  <cp:revision>232</cp:revision>
  <dcterms:created xsi:type="dcterms:W3CDTF">2020-10-26T22:03:01Z</dcterms:created>
  <dcterms:modified xsi:type="dcterms:W3CDTF">2021-11-26T00:56:40Z</dcterms:modified>
</cp:coreProperties>
</file>