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8"/>
  </p:notesMasterIdLst>
  <p:sldIdLst>
    <p:sldId id="260" r:id="rId2"/>
    <p:sldId id="342" r:id="rId3"/>
    <p:sldId id="343" r:id="rId4"/>
    <p:sldId id="543" r:id="rId5"/>
    <p:sldId id="416" r:id="rId6"/>
    <p:sldId id="482" r:id="rId7"/>
    <p:sldId id="483" r:id="rId8"/>
    <p:sldId id="544" r:id="rId9"/>
    <p:sldId id="261" r:id="rId10"/>
    <p:sldId id="484" r:id="rId11"/>
    <p:sldId id="485" r:id="rId12"/>
    <p:sldId id="486" r:id="rId13"/>
    <p:sldId id="489" r:id="rId14"/>
    <p:sldId id="490" r:id="rId15"/>
    <p:sldId id="487" r:id="rId16"/>
    <p:sldId id="491" r:id="rId17"/>
    <p:sldId id="492" r:id="rId18"/>
    <p:sldId id="493" r:id="rId19"/>
    <p:sldId id="494" r:id="rId20"/>
    <p:sldId id="495" r:id="rId21"/>
    <p:sldId id="496" r:id="rId22"/>
    <p:sldId id="497" r:id="rId23"/>
    <p:sldId id="499" r:id="rId24"/>
    <p:sldId id="498" r:id="rId25"/>
    <p:sldId id="500" r:id="rId26"/>
    <p:sldId id="501" r:id="rId27"/>
    <p:sldId id="502" r:id="rId28"/>
    <p:sldId id="534" r:id="rId29"/>
    <p:sldId id="535" r:id="rId30"/>
    <p:sldId id="536" r:id="rId31"/>
    <p:sldId id="537" r:id="rId32"/>
    <p:sldId id="546" r:id="rId33"/>
    <p:sldId id="504" r:id="rId34"/>
    <p:sldId id="488" r:id="rId35"/>
    <p:sldId id="505" r:id="rId36"/>
    <p:sldId id="538" r:id="rId37"/>
    <p:sldId id="507" r:id="rId38"/>
    <p:sldId id="506" r:id="rId39"/>
    <p:sldId id="509" r:id="rId40"/>
    <p:sldId id="508" r:id="rId41"/>
    <p:sldId id="514" r:id="rId42"/>
    <p:sldId id="510" r:id="rId43"/>
    <p:sldId id="511" r:id="rId44"/>
    <p:sldId id="512" r:id="rId45"/>
    <p:sldId id="515" r:id="rId46"/>
    <p:sldId id="516" r:id="rId47"/>
    <p:sldId id="518" r:id="rId48"/>
    <p:sldId id="519" r:id="rId49"/>
    <p:sldId id="520" r:id="rId50"/>
    <p:sldId id="521" r:id="rId51"/>
    <p:sldId id="542" r:id="rId52"/>
    <p:sldId id="541" r:id="rId53"/>
    <p:sldId id="522" r:id="rId54"/>
    <p:sldId id="513" r:id="rId55"/>
    <p:sldId id="523" r:id="rId56"/>
    <p:sldId id="524" r:id="rId57"/>
    <p:sldId id="525" r:id="rId58"/>
    <p:sldId id="527" r:id="rId59"/>
    <p:sldId id="529" r:id="rId60"/>
    <p:sldId id="531" r:id="rId61"/>
    <p:sldId id="532" r:id="rId62"/>
    <p:sldId id="533" r:id="rId63"/>
    <p:sldId id="530" r:id="rId64"/>
    <p:sldId id="412" r:id="rId65"/>
    <p:sldId id="539" r:id="rId66"/>
    <p:sldId id="540" r:id="rId67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08" autoAdjust="0"/>
    <p:restoredTop sz="94660"/>
  </p:normalViewPr>
  <p:slideViewPr>
    <p:cSldViewPr>
      <p:cViewPr varScale="1">
        <p:scale>
          <a:sx n="89" d="100"/>
          <a:sy n="89" d="100"/>
        </p:scale>
        <p:origin x="-108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85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88.wmf"/><Relationship Id="rId5" Type="http://schemas.openxmlformats.org/officeDocument/2006/relationships/image" Target="../media/image87.wmf"/><Relationship Id="rId4" Type="http://schemas.openxmlformats.org/officeDocument/2006/relationships/image" Target="../media/image8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1.wmf"/><Relationship Id="rId7" Type="http://schemas.openxmlformats.org/officeDocument/2006/relationships/image" Target="../media/image96.wmf"/><Relationship Id="rId2" Type="http://schemas.openxmlformats.org/officeDocument/2006/relationships/image" Target="../media/image90.wmf"/><Relationship Id="rId1" Type="http://schemas.openxmlformats.org/officeDocument/2006/relationships/image" Target="../media/image89.wmf"/><Relationship Id="rId6" Type="http://schemas.openxmlformats.org/officeDocument/2006/relationships/image" Target="../media/image95.wmf"/><Relationship Id="rId5" Type="http://schemas.openxmlformats.org/officeDocument/2006/relationships/image" Target="../media/image94.wmf"/><Relationship Id="rId4" Type="http://schemas.openxmlformats.org/officeDocument/2006/relationships/image" Target="../media/image93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98.wmf"/><Relationship Id="rId1" Type="http://schemas.openxmlformats.org/officeDocument/2006/relationships/image" Target="../media/image97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99.wmf"/><Relationship Id="rId2" Type="http://schemas.openxmlformats.org/officeDocument/2006/relationships/image" Target="../media/image101.wmf"/><Relationship Id="rId1" Type="http://schemas.openxmlformats.org/officeDocument/2006/relationships/image" Target="../media/image97.wmf"/><Relationship Id="rId5" Type="http://schemas.openxmlformats.org/officeDocument/2006/relationships/image" Target="../media/image103.wmf"/><Relationship Id="rId4" Type="http://schemas.openxmlformats.org/officeDocument/2006/relationships/image" Target="../media/image10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wmf"/><Relationship Id="rId2" Type="http://schemas.openxmlformats.org/officeDocument/2006/relationships/image" Target="../media/image99.wmf"/><Relationship Id="rId1" Type="http://schemas.openxmlformats.org/officeDocument/2006/relationships/image" Target="../media/image97.wmf"/><Relationship Id="rId5" Type="http://schemas.openxmlformats.org/officeDocument/2006/relationships/image" Target="../media/image105.wmf"/><Relationship Id="rId4" Type="http://schemas.openxmlformats.org/officeDocument/2006/relationships/image" Target="../media/image102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wmf"/><Relationship Id="rId2" Type="http://schemas.openxmlformats.org/officeDocument/2006/relationships/image" Target="../media/image107.wmf"/><Relationship Id="rId1" Type="http://schemas.openxmlformats.org/officeDocument/2006/relationships/image" Target="../media/image106.w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wmf"/><Relationship Id="rId2" Type="http://schemas.openxmlformats.org/officeDocument/2006/relationships/image" Target="../media/image111.wmf"/><Relationship Id="rId1" Type="http://schemas.openxmlformats.org/officeDocument/2006/relationships/image" Target="../media/image110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wmf"/><Relationship Id="rId2" Type="http://schemas.openxmlformats.org/officeDocument/2006/relationships/image" Target="../media/image114.wmf"/><Relationship Id="rId1" Type="http://schemas.openxmlformats.org/officeDocument/2006/relationships/image" Target="../media/image113.wmf"/><Relationship Id="rId5" Type="http://schemas.openxmlformats.org/officeDocument/2006/relationships/image" Target="../media/image117.wmf"/><Relationship Id="rId4" Type="http://schemas.openxmlformats.org/officeDocument/2006/relationships/image" Target="../media/image116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wmf"/><Relationship Id="rId2" Type="http://schemas.openxmlformats.org/officeDocument/2006/relationships/image" Target="../media/image119.wmf"/><Relationship Id="rId1" Type="http://schemas.openxmlformats.org/officeDocument/2006/relationships/image" Target="../media/image118.wmf"/><Relationship Id="rId4" Type="http://schemas.openxmlformats.org/officeDocument/2006/relationships/image" Target="../media/image121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wmf"/><Relationship Id="rId1" Type="http://schemas.openxmlformats.org/officeDocument/2006/relationships/image" Target="../media/image124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wmf"/><Relationship Id="rId2" Type="http://schemas.openxmlformats.org/officeDocument/2006/relationships/image" Target="../media/image128.wmf"/><Relationship Id="rId1" Type="http://schemas.openxmlformats.org/officeDocument/2006/relationships/image" Target="../media/image127.wmf"/><Relationship Id="rId4" Type="http://schemas.openxmlformats.org/officeDocument/2006/relationships/image" Target="../media/image130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4.wmf"/></Relationships>
</file>

<file path=ppt/drawings/_rels/vmlDrawing2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wmf"/><Relationship Id="rId2" Type="http://schemas.openxmlformats.org/officeDocument/2006/relationships/image" Target="../media/image135.wmf"/><Relationship Id="rId1" Type="http://schemas.openxmlformats.org/officeDocument/2006/relationships/image" Target="../media/image137.wmf"/><Relationship Id="rId4" Type="http://schemas.openxmlformats.org/officeDocument/2006/relationships/image" Target="../media/image138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wmf"/><Relationship Id="rId2" Type="http://schemas.openxmlformats.org/officeDocument/2006/relationships/image" Target="../media/image139.wmf"/><Relationship Id="rId1" Type="http://schemas.openxmlformats.org/officeDocument/2006/relationships/image" Target="../media/image137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wmf"/><Relationship Id="rId2" Type="http://schemas.openxmlformats.org/officeDocument/2006/relationships/image" Target="../media/image141.wmf"/><Relationship Id="rId1" Type="http://schemas.openxmlformats.org/officeDocument/2006/relationships/image" Target="../media/image137.wmf"/><Relationship Id="rId4" Type="http://schemas.openxmlformats.org/officeDocument/2006/relationships/image" Target="../media/image143.wmf"/></Relationships>
</file>

<file path=ppt/drawings/_rels/vmlDrawing2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3.wmf"/><Relationship Id="rId2" Type="http://schemas.openxmlformats.org/officeDocument/2006/relationships/image" Target="../media/image142.wmf"/><Relationship Id="rId1" Type="http://schemas.openxmlformats.org/officeDocument/2006/relationships/image" Target="../media/image141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13" Type="http://schemas.openxmlformats.org/officeDocument/2006/relationships/image" Target="../media/image23.wmf"/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12" Type="http://schemas.openxmlformats.org/officeDocument/2006/relationships/image" Target="../media/image22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6" Type="http://schemas.openxmlformats.org/officeDocument/2006/relationships/image" Target="../media/image16.wmf"/><Relationship Id="rId11" Type="http://schemas.openxmlformats.org/officeDocument/2006/relationships/image" Target="../media/image21.wmf"/><Relationship Id="rId5" Type="http://schemas.openxmlformats.org/officeDocument/2006/relationships/image" Target="../media/image15.wmf"/><Relationship Id="rId10" Type="http://schemas.openxmlformats.org/officeDocument/2006/relationships/image" Target="../media/image20.wmf"/><Relationship Id="rId4" Type="http://schemas.openxmlformats.org/officeDocument/2006/relationships/image" Target="../media/image14.wmf"/><Relationship Id="rId9" Type="http://schemas.openxmlformats.org/officeDocument/2006/relationships/image" Target="../media/image19.wmf"/><Relationship Id="rId14" Type="http://schemas.openxmlformats.org/officeDocument/2006/relationships/image" Target="../media/image24.wmf"/></Relationships>
</file>

<file path=ppt/drawings/_rels/vmlDrawing30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5.wmf"/><Relationship Id="rId1" Type="http://schemas.openxmlformats.org/officeDocument/2006/relationships/image" Target="../media/image144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9.wmf"/><Relationship Id="rId2" Type="http://schemas.openxmlformats.org/officeDocument/2006/relationships/image" Target="../media/image138.wmf"/><Relationship Id="rId1" Type="http://schemas.openxmlformats.org/officeDocument/2006/relationships/image" Target="../media/image148.wmf"/><Relationship Id="rId4" Type="http://schemas.openxmlformats.org/officeDocument/2006/relationships/image" Target="../media/image150.wmf"/></Relationships>
</file>

<file path=ppt/drawings/_rels/vmlDrawing3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wmf"/><Relationship Id="rId1" Type="http://schemas.openxmlformats.org/officeDocument/2006/relationships/image" Target="../media/image151.wmf"/></Relationships>
</file>

<file path=ppt/drawings/_rels/vmlDrawing3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2.wmf"/><Relationship Id="rId2" Type="http://schemas.openxmlformats.org/officeDocument/2006/relationships/image" Target="../media/image151.wmf"/><Relationship Id="rId1" Type="http://schemas.openxmlformats.org/officeDocument/2006/relationships/image" Target="../media/image154.wmf"/></Relationships>
</file>

<file path=ppt/drawings/_rels/vmlDrawing3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6.wmf"/></Relationships>
</file>

<file path=ppt/drawings/_rels/vmlDrawing3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4.wmf"/><Relationship Id="rId1" Type="http://schemas.openxmlformats.org/officeDocument/2006/relationships/image" Target="../media/image156.wmf"/></Relationships>
</file>

<file path=ppt/drawings/_rels/vmlDrawing3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wmf"/><Relationship Id="rId2" Type="http://schemas.openxmlformats.org/officeDocument/2006/relationships/image" Target="../media/image154.wmf"/><Relationship Id="rId1" Type="http://schemas.openxmlformats.org/officeDocument/2006/relationships/image" Target="../media/image157.wmf"/></Relationships>
</file>

<file path=ppt/drawings/_rels/vmlDrawing3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1.wmf"/><Relationship Id="rId2" Type="http://schemas.openxmlformats.org/officeDocument/2006/relationships/image" Target="../media/image160.wmf"/><Relationship Id="rId1" Type="http://schemas.openxmlformats.org/officeDocument/2006/relationships/image" Target="../media/image154.wmf"/><Relationship Id="rId4" Type="http://schemas.openxmlformats.org/officeDocument/2006/relationships/image" Target="../media/image162.wmf"/></Relationships>
</file>

<file path=ppt/drawings/_rels/vmlDrawing3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4.wmf"/><Relationship Id="rId1" Type="http://schemas.openxmlformats.org/officeDocument/2006/relationships/image" Target="../media/image163.wmf"/></Relationships>
</file>

<file path=ppt/drawings/_rels/vmlDrawing3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6.wmf"/><Relationship Id="rId2" Type="http://schemas.openxmlformats.org/officeDocument/2006/relationships/image" Target="../media/image165.wmf"/><Relationship Id="rId1" Type="http://schemas.openxmlformats.org/officeDocument/2006/relationships/image" Target="../media/image163.wmf"/><Relationship Id="rId5" Type="http://schemas.openxmlformats.org/officeDocument/2006/relationships/image" Target="../media/image167.wmf"/><Relationship Id="rId4" Type="http://schemas.openxmlformats.org/officeDocument/2006/relationships/image" Target="../media/image16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27.wmf"/><Relationship Id="rId7" Type="http://schemas.openxmlformats.org/officeDocument/2006/relationships/image" Target="../media/image31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6" Type="http://schemas.openxmlformats.org/officeDocument/2006/relationships/image" Target="../media/image30.wmf"/><Relationship Id="rId11" Type="http://schemas.openxmlformats.org/officeDocument/2006/relationships/image" Target="../media/image35.wmf"/><Relationship Id="rId5" Type="http://schemas.openxmlformats.org/officeDocument/2006/relationships/image" Target="../media/image29.wmf"/><Relationship Id="rId10" Type="http://schemas.openxmlformats.org/officeDocument/2006/relationships/image" Target="../media/image34.wmf"/><Relationship Id="rId4" Type="http://schemas.openxmlformats.org/officeDocument/2006/relationships/image" Target="../media/image28.wmf"/><Relationship Id="rId9" Type="http://schemas.openxmlformats.org/officeDocument/2006/relationships/image" Target="../media/image33.wmf"/></Relationships>
</file>

<file path=ppt/drawings/_rels/vmlDrawing40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wmf"/><Relationship Id="rId3" Type="http://schemas.openxmlformats.org/officeDocument/2006/relationships/image" Target="../media/image164.wmf"/><Relationship Id="rId7" Type="http://schemas.openxmlformats.org/officeDocument/2006/relationships/image" Target="../media/image169.wmf"/><Relationship Id="rId2" Type="http://schemas.openxmlformats.org/officeDocument/2006/relationships/image" Target="../media/image168.wmf"/><Relationship Id="rId1" Type="http://schemas.openxmlformats.org/officeDocument/2006/relationships/image" Target="../media/image163.wmf"/><Relationship Id="rId6" Type="http://schemas.openxmlformats.org/officeDocument/2006/relationships/image" Target="../media/image167.wmf"/><Relationship Id="rId5" Type="http://schemas.openxmlformats.org/officeDocument/2006/relationships/image" Target="../media/image166.wmf"/><Relationship Id="rId4" Type="http://schemas.openxmlformats.org/officeDocument/2006/relationships/image" Target="../media/image165.wmf"/></Relationships>
</file>

<file path=ppt/drawings/_rels/vmlDrawing4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2.wmf"/><Relationship Id="rId2" Type="http://schemas.openxmlformats.org/officeDocument/2006/relationships/image" Target="../media/image171.wmf"/><Relationship Id="rId1" Type="http://schemas.openxmlformats.org/officeDocument/2006/relationships/image" Target="../media/image166.wmf"/><Relationship Id="rId5" Type="http://schemas.openxmlformats.org/officeDocument/2006/relationships/image" Target="../media/image167.wmf"/><Relationship Id="rId4" Type="http://schemas.openxmlformats.org/officeDocument/2006/relationships/image" Target="../media/image173.wmf"/></Relationships>
</file>

<file path=ppt/drawings/_rels/vmlDrawing4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5.wmf"/><Relationship Id="rId2" Type="http://schemas.openxmlformats.org/officeDocument/2006/relationships/image" Target="../media/image173.wmf"/><Relationship Id="rId1" Type="http://schemas.openxmlformats.org/officeDocument/2006/relationships/image" Target="../media/image174.wmf"/><Relationship Id="rId5" Type="http://schemas.openxmlformats.org/officeDocument/2006/relationships/image" Target="../media/image176.wmf"/><Relationship Id="rId4" Type="http://schemas.openxmlformats.org/officeDocument/2006/relationships/image" Target="../media/image167.wmf"/></Relationships>
</file>

<file path=ppt/drawings/_rels/vmlDrawing4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image" Target="../media/image177.wmf"/><Relationship Id="rId7" Type="http://schemas.openxmlformats.org/officeDocument/2006/relationships/image" Target="../media/image176.wmf"/><Relationship Id="rId2" Type="http://schemas.openxmlformats.org/officeDocument/2006/relationships/image" Target="../media/image173.wmf"/><Relationship Id="rId1" Type="http://schemas.openxmlformats.org/officeDocument/2006/relationships/image" Target="../media/image174.wmf"/><Relationship Id="rId6" Type="http://schemas.openxmlformats.org/officeDocument/2006/relationships/image" Target="../media/image167.wmf"/><Relationship Id="rId5" Type="http://schemas.openxmlformats.org/officeDocument/2006/relationships/image" Target="../media/image175.wmf"/><Relationship Id="rId4" Type="http://schemas.openxmlformats.org/officeDocument/2006/relationships/image" Target="../media/image178.wmf"/></Relationships>
</file>

<file path=ppt/drawings/_rels/vmlDrawing4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67.wmf"/><Relationship Id="rId1" Type="http://schemas.openxmlformats.org/officeDocument/2006/relationships/image" Target="../media/image173.wmf"/><Relationship Id="rId4" Type="http://schemas.openxmlformats.org/officeDocument/2006/relationships/image" Target="../media/image180.wmf"/></Relationships>
</file>

<file path=ppt/drawings/_rels/vmlDrawing4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67.wmf"/><Relationship Id="rId1" Type="http://schemas.openxmlformats.org/officeDocument/2006/relationships/image" Target="../media/image173.wmf"/><Relationship Id="rId4" Type="http://schemas.openxmlformats.org/officeDocument/2006/relationships/image" Target="../media/image181.wmf"/></Relationships>
</file>

<file path=ppt/drawings/_rels/vmlDrawing4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67.wmf"/><Relationship Id="rId1" Type="http://schemas.openxmlformats.org/officeDocument/2006/relationships/image" Target="../media/image173.wmf"/><Relationship Id="rId4" Type="http://schemas.openxmlformats.org/officeDocument/2006/relationships/image" Target="../media/image182.wmf"/></Relationships>
</file>

<file path=ppt/drawings/_rels/vmlDrawing4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67.wmf"/><Relationship Id="rId1" Type="http://schemas.openxmlformats.org/officeDocument/2006/relationships/image" Target="../media/image173.wmf"/><Relationship Id="rId4" Type="http://schemas.openxmlformats.org/officeDocument/2006/relationships/image" Target="../media/image182.wmf"/></Relationships>
</file>

<file path=ppt/drawings/_rels/vmlDrawing48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9.wmf"/><Relationship Id="rId2" Type="http://schemas.openxmlformats.org/officeDocument/2006/relationships/image" Target="../media/image167.wmf"/><Relationship Id="rId1" Type="http://schemas.openxmlformats.org/officeDocument/2006/relationships/image" Target="../media/image173.wmf"/><Relationship Id="rId6" Type="http://schemas.openxmlformats.org/officeDocument/2006/relationships/image" Target="../media/image184.wmf"/><Relationship Id="rId5" Type="http://schemas.openxmlformats.org/officeDocument/2006/relationships/image" Target="../media/image183.wmf"/><Relationship Id="rId4" Type="http://schemas.openxmlformats.org/officeDocument/2006/relationships/image" Target="../media/image182.wmf"/></Relationships>
</file>

<file path=ppt/drawings/_rels/vmlDrawing4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7.wmf"/><Relationship Id="rId2" Type="http://schemas.openxmlformats.org/officeDocument/2006/relationships/image" Target="../media/image186.wmf"/><Relationship Id="rId1" Type="http://schemas.openxmlformats.org/officeDocument/2006/relationships/image" Target="../media/image18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image" Target="../media/image38.wmf"/><Relationship Id="rId1" Type="http://schemas.openxmlformats.org/officeDocument/2006/relationships/image" Target="../media/image37.wmf"/><Relationship Id="rId6" Type="http://schemas.openxmlformats.org/officeDocument/2006/relationships/image" Target="../media/image42.wmf"/><Relationship Id="rId5" Type="http://schemas.openxmlformats.org/officeDocument/2006/relationships/image" Target="../media/image41.wmf"/><Relationship Id="rId4" Type="http://schemas.openxmlformats.org/officeDocument/2006/relationships/image" Target="../media/image40.w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8.wmf"/></Relationships>
</file>

<file path=ppt/drawings/_rels/vmlDrawing5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5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5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9.wmf"/><Relationship Id="rId1" Type="http://schemas.openxmlformats.org/officeDocument/2006/relationships/image" Target="../media/image188.w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0.wmf"/></Relationships>
</file>

<file path=ppt/drawings/_rels/vmlDrawing5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4.wmf"/><Relationship Id="rId2" Type="http://schemas.openxmlformats.org/officeDocument/2006/relationships/image" Target="../media/image193.wmf"/><Relationship Id="rId1" Type="http://schemas.openxmlformats.org/officeDocument/2006/relationships/image" Target="../media/image163.wmf"/></Relationships>
</file>

<file path=ppt/drawings/_rels/vmlDrawing5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7.wmf"/><Relationship Id="rId2" Type="http://schemas.openxmlformats.org/officeDocument/2006/relationships/image" Target="../media/image196.wmf"/><Relationship Id="rId1" Type="http://schemas.openxmlformats.org/officeDocument/2006/relationships/image" Target="../media/image163.wmf"/></Relationships>
</file>

<file path=ppt/drawings/_rels/vmlDrawing5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9.wmf"/><Relationship Id="rId2" Type="http://schemas.openxmlformats.org/officeDocument/2006/relationships/image" Target="../media/image198.wmf"/><Relationship Id="rId1" Type="http://schemas.openxmlformats.org/officeDocument/2006/relationships/image" Target="../media/image163.wmf"/><Relationship Id="rId5" Type="http://schemas.openxmlformats.org/officeDocument/2006/relationships/image" Target="../media/image201.wmf"/><Relationship Id="rId4" Type="http://schemas.openxmlformats.org/officeDocument/2006/relationships/image" Target="../media/image200.wmf"/></Relationships>
</file>

<file path=ppt/drawings/_rels/vmlDrawing5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3.wmf"/><Relationship Id="rId2" Type="http://schemas.openxmlformats.org/officeDocument/2006/relationships/image" Target="../media/image202.wmf"/><Relationship Id="rId1" Type="http://schemas.openxmlformats.org/officeDocument/2006/relationships/image" Target="../media/image163.wmf"/></Relationships>
</file>

<file path=ppt/drawings/_rels/vmlDrawing5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6.wmf"/><Relationship Id="rId2" Type="http://schemas.openxmlformats.org/officeDocument/2006/relationships/image" Target="../media/image205.wmf"/><Relationship Id="rId1" Type="http://schemas.openxmlformats.org/officeDocument/2006/relationships/image" Target="../media/image99.wmf"/><Relationship Id="rId6" Type="http://schemas.openxmlformats.org/officeDocument/2006/relationships/image" Target="../media/image207.wmf"/><Relationship Id="rId5" Type="http://schemas.openxmlformats.org/officeDocument/2006/relationships/image" Target="../media/image121.wmf"/><Relationship Id="rId4" Type="http://schemas.openxmlformats.org/officeDocument/2006/relationships/image" Target="../media/image120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51.wmf"/><Relationship Id="rId13" Type="http://schemas.openxmlformats.org/officeDocument/2006/relationships/image" Target="../media/image55.wmf"/><Relationship Id="rId3" Type="http://schemas.openxmlformats.org/officeDocument/2006/relationships/image" Target="../media/image46.wmf"/><Relationship Id="rId7" Type="http://schemas.openxmlformats.org/officeDocument/2006/relationships/image" Target="../media/image50.wmf"/><Relationship Id="rId12" Type="http://schemas.openxmlformats.org/officeDocument/2006/relationships/image" Target="../media/image26.wmf"/><Relationship Id="rId17" Type="http://schemas.openxmlformats.org/officeDocument/2006/relationships/image" Target="../media/image59.wmf"/><Relationship Id="rId2" Type="http://schemas.openxmlformats.org/officeDocument/2006/relationships/image" Target="../media/image45.wmf"/><Relationship Id="rId16" Type="http://schemas.openxmlformats.org/officeDocument/2006/relationships/image" Target="../media/image58.wmf"/><Relationship Id="rId1" Type="http://schemas.openxmlformats.org/officeDocument/2006/relationships/image" Target="../media/image44.wmf"/><Relationship Id="rId6" Type="http://schemas.openxmlformats.org/officeDocument/2006/relationships/image" Target="../media/image49.wmf"/><Relationship Id="rId11" Type="http://schemas.openxmlformats.org/officeDocument/2006/relationships/image" Target="../media/image54.wmf"/><Relationship Id="rId5" Type="http://schemas.openxmlformats.org/officeDocument/2006/relationships/image" Target="../media/image48.wmf"/><Relationship Id="rId15" Type="http://schemas.openxmlformats.org/officeDocument/2006/relationships/image" Target="../media/image57.wmf"/><Relationship Id="rId10" Type="http://schemas.openxmlformats.org/officeDocument/2006/relationships/image" Target="../media/image53.wmf"/><Relationship Id="rId4" Type="http://schemas.openxmlformats.org/officeDocument/2006/relationships/image" Target="../media/image47.wmf"/><Relationship Id="rId9" Type="http://schemas.openxmlformats.org/officeDocument/2006/relationships/image" Target="../media/image52.wmf"/><Relationship Id="rId14" Type="http://schemas.openxmlformats.org/officeDocument/2006/relationships/image" Target="../media/image56.wmf"/></Relationships>
</file>

<file path=ppt/drawings/_rels/vmlDrawing6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8.wmf"/><Relationship Id="rId2" Type="http://schemas.openxmlformats.org/officeDocument/2006/relationships/image" Target="../media/image189.wmf"/><Relationship Id="rId1" Type="http://schemas.openxmlformats.org/officeDocument/2006/relationships/image" Target="../media/image188.wmf"/><Relationship Id="rId6" Type="http://schemas.openxmlformats.org/officeDocument/2006/relationships/image" Target="../media/image211.wmf"/><Relationship Id="rId5" Type="http://schemas.openxmlformats.org/officeDocument/2006/relationships/image" Target="../media/image210.wmf"/><Relationship Id="rId4" Type="http://schemas.openxmlformats.org/officeDocument/2006/relationships/image" Target="../media/image209.wmf"/></Relationships>
</file>

<file path=ppt/drawings/_rels/vmlDrawing7.v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13" Type="http://schemas.openxmlformats.org/officeDocument/2006/relationships/image" Target="../media/image32.wmf"/><Relationship Id="rId18" Type="http://schemas.openxmlformats.org/officeDocument/2006/relationships/image" Target="../media/image71.wmf"/><Relationship Id="rId3" Type="http://schemas.openxmlformats.org/officeDocument/2006/relationships/image" Target="../media/image62.wmf"/><Relationship Id="rId7" Type="http://schemas.openxmlformats.org/officeDocument/2006/relationships/image" Target="../media/image66.wmf"/><Relationship Id="rId12" Type="http://schemas.openxmlformats.org/officeDocument/2006/relationships/image" Target="../media/image31.wmf"/><Relationship Id="rId17" Type="http://schemas.openxmlformats.org/officeDocument/2006/relationships/image" Target="../media/image70.wmf"/><Relationship Id="rId2" Type="http://schemas.openxmlformats.org/officeDocument/2006/relationships/image" Target="../media/image61.wmf"/><Relationship Id="rId16" Type="http://schemas.openxmlformats.org/officeDocument/2006/relationships/image" Target="../media/image69.wmf"/><Relationship Id="rId1" Type="http://schemas.openxmlformats.org/officeDocument/2006/relationships/image" Target="../media/image60.wmf"/><Relationship Id="rId6" Type="http://schemas.openxmlformats.org/officeDocument/2006/relationships/image" Target="../media/image65.wmf"/><Relationship Id="rId11" Type="http://schemas.openxmlformats.org/officeDocument/2006/relationships/image" Target="../media/image30.wmf"/><Relationship Id="rId5" Type="http://schemas.openxmlformats.org/officeDocument/2006/relationships/image" Target="../media/image64.wmf"/><Relationship Id="rId15" Type="http://schemas.openxmlformats.org/officeDocument/2006/relationships/image" Target="../media/image34.wmf"/><Relationship Id="rId10" Type="http://schemas.openxmlformats.org/officeDocument/2006/relationships/image" Target="../media/image29.wmf"/><Relationship Id="rId19" Type="http://schemas.openxmlformats.org/officeDocument/2006/relationships/image" Target="../media/image72.wmf"/><Relationship Id="rId4" Type="http://schemas.openxmlformats.org/officeDocument/2006/relationships/image" Target="../media/image63.wmf"/><Relationship Id="rId9" Type="http://schemas.openxmlformats.org/officeDocument/2006/relationships/image" Target="../media/image68.wmf"/><Relationship Id="rId14" Type="http://schemas.openxmlformats.org/officeDocument/2006/relationships/image" Target="../media/image33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/Relationships>
</file>

<file path=ppt/drawings/_rels/vmlDrawing9.vml.rels><?xml version="1.0" encoding="UTF-8" standalone="yes"?>
<Relationships xmlns="http://schemas.openxmlformats.org/package/2006/relationships"><Relationship Id="rId8" Type="http://schemas.openxmlformats.org/officeDocument/2006/relationships/image" Target="../media/image81.wmf"/><Relationship Id="rId3" Type="http://schemas.openxmlformats.org/officeDocument/2006/relationships/image" Target="../media/image79.wmf"/><Relationship Id="rId7" Type="http://schemas.openxmlformats.org/officeDocument/2006/relationships/image" Target="../media/image80.wmf"/><Relationship Id="rId2" Type="http://schemas.openxmlformats.org/officeDocument/2006/relationships/image" Target="../media/image78.wmf"/><Relationship Id="rId1" Type="http://schemas.openxmlformats.org/officeDocument/2006/relationships/image" Target="../media/image77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10" Type="http://schemas.openxmlformats.org/officeDocument/2006/relationships/image" Target="../media/image83.wmf"/><Relationship Id="rId4" Type="http://schemas.openxmlformats.org/officeDocument/2006/relationships/image" Target="../media/image44.wmf"/><Relationship Id="rId9" Type="http://schemas.openxmlformats.org/officeDocument/2006/relationships/image" Target="../media/image8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A178CB-3FEA-4A38-912D-4579BA3D039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4DD67E-5719-493C-A7E5-5C4A9160E724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9310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D67E-5719-493C-A7E5-5C4A9160E724}" type="slidenum">
              <a:rPr lang="nl-NL" smtClean="0"/>
              <a:t>59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057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D67E-5719-493C-A7E5-5C4A9160E724}" type="slidenum">
              <a:rPr lang="nl-NL" smtClean="0"/>
              <a:t>60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057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D67E-5719-493C-A7E5-5C4A9160E724}" type="slidenum">
              <a:rPr lang="nl-NL" smtClean="0"/>
              <a:t>61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05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4DD67E-5719-493C-A7E5-5C4A9160E724}" type="slidenum">
              <a:rPr lang="nl-NL" smtClean="0"/>
              <a:t>62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8000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075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5533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280464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931691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902904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8982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54450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1049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53903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212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222199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l-NL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N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4AE25-1295-43F3-9546-1EC8A857DEEC}" type="datetimeFigureOut">
              <a:rPr lang="nl-NL" smtClean="0"/>
              <a:t>6-12-2021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AC861-5E98-44C3-8383-14E188F6B916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41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wmf"/><Relationship Id="rId11" Type="http://schemas.openxmlformats.org/officeDocument/2006/relationships/image" Target="../media/image4.wmf"/><Relationship Id="rId5" Type="http://schemas.openxmlformats.org/officeDocument/2006/relationships/oleObject" Target="../embeddings/oleObject2.bin"/><Relationship Id="rId10" Type="http://schemas.openxmlformats.org/officeDocument/2006/relationships/oleObject" Target="../embeddings/oleObject4.bin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13" Type="http://schemas.openxmlformats.org/officeDocument/2006/relationships/oleObject" Target="../embeddings/oleObject85.bin"/><Relationship Id="rId18" Type="http://schemas.openxmlformats.org/officeDocument/2006/relationships/image" Target="../media/image81.wmf"/><Relationship Id="rId3" Type="http://schemas.openxmlformats.org/officeDocument/2006/relationships/oleObject" Target="../embeddings/oleObject80.bin"/><Relationship Id="rId21" Type="http://schemas.openxmlformats.org/officeDocument/2006/relationships/image" Target="../media/image84.png"/><Relationship Id="rId7" Type="http://schemas.openxmlformats.org/officeDocument/2006/relationships/oleObject" Target="../embeddings/oleObject82.bin"/><Relationship Id="rId12" Type="http://schemas.openxmlformats.org/officeDocument/2006/relationships/image" Target="../media/image45.wmf"/><Relationship Id="rId17" Type="http://schemas.openxmlformats.org/officeDocument/2006/relationships/oleObject" Target="../embeddings/oleObject87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80.wmf"/><Relationship Id="rId20" Type="http://schemas.openxmlformats.org/officeDocument/2006/relationships/image" Target="../media/image82.wmf"/><Relationship Id="rId1" Type="http://schemas.openxmlformats.org/officeDocument/2006/relationships/vmlDrawing" Target="../drawings/vmlDrawing9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84.bin"/><Relationship Id="rId5" Type="http://schemas.openxmlformats.org/officeDocument/2006/relationships/oleObject" Target="../embeddings/oleObject81.bin"/><Relationship Id="rId15" Type="http://schemas.openxmlformats.org/officeDocument/2006/relationships/oleObject" Target="../embeddings/oleObject86.bin"/><Relationship Id="rId23" Type="http://schemas.openxmlformats.org/officeDocument/2006/relationships/image" Target="../media/image83.wmf"/><Relationship Id="rId10" Type="http://schemas.openxmlformats.org/officeDocument/2006/relationships/image" Target="../media/image44.wmf"/><Relationship Id="rId19" Type="http://schemas.openxmlformats.org/officeDocument/2006/relationships/oleObject" Target="../embeddings/oleObject88.bin"/><Relationship Id="rId4" Type="http://schemas.openxmlformats.org/officeDocument/2006/relationships/image" Target="../media/image77.wmf"/><Relationship Id="rId9" Type="http://schemas.openxmlformats.org/officeDocument/2006/relationships/oleObject" Target="../embeddings/oleObject83.bin"/><Relationship Id="rId14" Type="http://schemas.openxmlformats.org/officeDocument/2006/relationships/image" Target="../media/image46.wmf"/><Relationship Id="rId22" Type="http://schemas.openxmlformats.org/officeDocument/2006/relationships/oleObject" Target="../embeddings/oleObject89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wmf"/><Relationship Id="rId13" Type="http://schemas.openxmlformats.org/officeDocument/2006/relationships/oleObject" Target="../embeddings/oleObject95.bin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12" Type="http://schemas.openxmlformats.org/officeDocument/2006/relationships/image" Target="../media/image8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78.wmf"/><Relationship Id="rId11" Type="http://schemas.openxmlformats.org/officeDocument/2006/relationships/oleObject" Target="../embeddings/oleObject94.bin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86.wmf"/><Relationship Id="rId4" Type="http://schemas.openxmlformats.org/officeDocument/2006/relationships/image" Target="../media/image77.wmf"/><Relationship Id="rId9" Type="http://schemas.openxmlformats.org/officeDocument/2006/relationships/oleObject" Target="../embeddings/oleObject93.bin"/><Relationship Id="rId14" Type="http://schemas.openxmlformats.org/officeDocument/2006/relationships/image" Target="../media/image88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98.bin"/><Relationship Id="rId3" Type="http://schemas.openxmlformats.org/officeDocument/2006/relationships/oleObject" Target="../embeddings/oleObject96.bin"/><Relationship Id="rId7" Type="http://schemas.openxmlformats.org/officeDocument/2006/relationships/image" Target="../media/image92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90.wmf"/><Relationship Id="rId5" Type="http://schemas.openxmlformats.org/officeDocument/2006/relationships/oleObject" Target="../embeddings/oleObject97.bin"/><Relationship Id="rId4" Type="http://schemas.openxmlformats.org/officeDocument/2006/relationships/image" Target="../media/image89.wmf"/><Relationship Id="rId9" Type="http://schemas.openxmlformats.org/officeDocument/2006/relationships/image" Target="../media/image9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1.bin"/><Relationship Id="rId13" Type="http://schemas.openxmlformats.org/officeDocument/2006/relationships/image" Target="../media/image94.wmf"/><Relationship Id="rId3" Type="http://schemas.openxmlformats.org/officeDocument/2006/relationships/oleObject" Target="../embeddings/oleObject99.bin"/><Relationship Id="rId7" Type="http://schemas.openxmlformats.org/officeDocument/2006/relationships/image" Target="../media/image92.jpeg"/><Relationship Id="rId12" Type="http://schemas.openxmlformats.org/officeDocument/2006/relationships/oleObject" Target="../embeddings/oleObject10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90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100.bin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02.bin"/><Relationship Id="rId4" Type="http://schemas.openxmlformats.org/officeDocument/2006/relationships/image" Target="../media/image89.wmf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04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7.bin"/><Relationship Id="rId13" Type="http://schemas.openxmlformats.org/officeDocument/2006/relationships/image" Target="../media/image94.wmf"/><Relationship Id="rId3" Type="http://schemas.openxmlformats.org/officeDocument/2006/relationships/oleObject" Target="../embeddings/oleObject105.bin"/><Relationship Id="rId7" Type="http://schemas.openxmlformats.org/officeDocument/2006/relationships/image" Target="../media/image92.jpeg"/><Relationship Id="rId12" Type="http://schemas.openxmlformats.org/officeDocument/2006/relationships/oleObject" Target="../embeddings/oleObject109.bin"/><Relationship Id="rId17" Type="http://schemas.openxmlformats.org/officeDocument/2006/relationships/image" Target="../media/image96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111.bin"/><Relationship Id="rId1" Type="http://schemas.openxmlformats.org/officeDocument/2006/relationships/vmlDrawing" Target="../drawings/vmlDrawing13.vml"/><Relationship Id="rId6" Type="http://schemas.openxmlformats.org/officeDocument/2006/relationships/image" Target="../media/image90.wmf"/><Relationship Id="rId11" Type="http://schemas.openxmlformats.org/officeDocument/2006/relationships/image" Target="../media/image93.wmf"/><Relationship Id="rId5" Type="http://schemas.openxmlformats.org/officeDocument/2006/relationships/oleObject" Target="../embeddings/oleObject106.bin"/><Relationship Id="rId15" Type="http://schemas.openxmlformats.org/officeDocument/2006/relationships/image" Target="../media/image95.wmf"/><Relationship Id="rId10" Type="http://schemas.openxmlformats.org/officeDocument/2006/relationships/oleObject" Target="../embeddings/oleObject108.bin"/><Relationship Id="rId4" Type="http://schemas.openxmlformats.org/officeDocument/2006/relationships/image" Target="../media/image89.wmf"/><Relationship Id="rId9" Type="http://schemas.openxmlformats.org/officeDocument/2006/relationships/image" Target="../media/image91.wmf"/><Relationship Id="rId14" Type="http://schemas.openxmlformats.org/officeDocument/2006/relationships/oleObject" Target="../embeddings/oleObject110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12.bin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13.bin"/><Relationship Id="rId4" Type="http://schemas.openxmlformats.org/officeDocument/2006/relationships/image" Target="../media/image97.wmf"/><Relationship Id="rId9" Type="http://schemas.openxmlformats.org/officeDocument/2006/relationships/image" Target="../media/image100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15.bin"/><Relationship Id="rId7" Type="http://schemas.openxmlformats.org/officeDocument/2006/relationships/oleObject" Target="../embeddings/oleObject117.bin"/><Relationship Id="rId12" Type="http://schemas.openxmlformats.org/officeDocument/2006/relationships/image" Target="../media/image10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01.wmf"/><Relationship Id="rId11" Type="http://schemas.openxmlformats.org/officeDocument/2006/relationships/oleObject" Target="../embeddings/oleObject119.bin"/><Relationship Id="rId5" Type="http://schemas.openxmlformats.org/officeDocument/2006/relationships/oleObject" Target="../embeddings/oleObject116.bin"/><Relationship Id="rId10" Type="http://schemas.openxmlformats.org/officeDocument/2006/relationships/image" Target="../media/image102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18.bin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wmf"/><Relationship Id="rId3" Type="http://schemas.openxmlformats.org/officeDocument/2006/relationships/oleObject" Target="../embeddings/oleObject120.bin"/><Relationship Id="rId7" Type="http://schemas.openxmlformats.org/officeDocument/2006/relationships/oleObject" Target="../embeddings/oleObject122.bin"/><Relationship Id="rId12" Type="http://schemas.openxmlformats.org/officeDocument/2006/relationships/image" Target="../media/image10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124.bin"/><Relationship Id="rId5" Type="http://schemas.openxmlformats.org/officeDocument/2006/relationships/oleObject" Target="../embeddings/oleObject121.bin"/><Relationship Id="rId10" Type="http://schemas.openxmlformats.org/officeDocument/2006/relationships/image" Target="../media/image102.wmf"/><Relationship Id="rId4" Type="http://schemas.openxmlformats.org/officeDocument/2006/relationships/image" Target="../media/image97.wmf"/><Relationship Id="rId9" Type="http://schemas.openxmlformats.org/officeDocument/2006/relationships/oleObject" Target="../embeddings/oleObject123.bin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wmf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1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06.wmf"/><Relationship Id="rId5" Type="http://schemas.openxmlformats.org/officeDocument/2006/relationships/oleObject" Target="../embeddings/oleObject125.bin"/><Relationship Id="rId10" Type="http://schemas.openxmlformats.org/officeDocument/2006/relationships/image" Target="../media/image108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127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1.wmf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12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10.wmf"/><Relationship Id="rId5" Type="http://schemas.openxmlformats.org/officeDocument/2006/relationships/oleObject" Target="../embeddings/oleObject128.bin"/><Relationship Id="rId10" Type="http://schemas.openxmlformats.org/officeDocument/2006/relationships/image" Target="../media/image112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130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10.wmf"/><Relationship Id="rId3" Type="http://schemas.openxmlformats.org/officeDocument/2006/relationships/image" Target="../media/image5.png"/><Relationship Id="rId7" Type="http://schemas.openxmlformats.org/officeDocument/2006/relationships/image" Target="../media/image7.wmf"/><Relationship Id="rId12" Type="http://schemas.openxmlformats.org/officeDocument/2006/relationships/oleObject" Target="../embeddings/oleObject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11" Type="http://schemas.openxmlformats.org/officeDocument/2006/relationships/image" Target="../media/image9.wmf"/><Relationship Id="rId5" Type="http://schemas.openxmlformats.org/officeDocument/2006/relationships/image" Target="../media/image6.wmf"/><Relationship Id="rId10" Type="http://schemas.openxmlformats.org/officeDocument/2006/relationships/oleObject" Target="../embeddings/oleObject8.bin"/><Relationship Id="rId4" Type="http://schemas.openxmlformats.org/officeDocument/2006/relationships/oleObject" Target="../embeddings/oleObject5.bin"/><Relationship Id="rId9" Type="http://schemas.openxmlformats.org/officeDocument/2006/relationships/image" Target="../media/image8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wmf"/><Relationship Id="rId13" Type="http://schemas.openxmlformats.org/officeDocument/2006/relationships/oleObject" Target="../embeddings/oleObject135.bin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132.bin"/><Relationship Id="rId12" Type="http://schemas.openxmlformats.org/officeDocument/2006/relationships/image" Target="../media/image11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13.wmf"/><Relationship Id="rId11" Type="http://schemas.openxmlformats.org/officeDocument/2006/relationships/oleObject" Target="../embeddings/oleObject134.bin"/><Relationship Id="rId5" Type="http://schemas.openxmlformats.org/officeDocument/2006/relationships/oleObject" Target="../embeddings/oleObject131.bin"/><Relationship Id="rId10" Type="http://schemas.openxmlformats.org/officeDocument/2006/relationships/image" Target="../media/image115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133.bin"/><Relationship Id="rId14" Type="http://schemas.openxmlformats.org/officeDocument/2006/relationships/image" Target="../media/image117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wmf"/><Relationship Id="rId3" Type="http://schemas.openxmlformats.org/officeDocument/2006/relationships/image" Target="../media/image109.png"/><Relationship Id="rId7" Type="http://schemas.openxmlformats.org/officeDocument/2006/relationships/oleObject" Target="../embeddings/oleObject137.bin"/><Relationship Id="rId12" Type="http://schemas.openxmlformats.org/officeDocument/2006/relationships/image" Target="../media/image12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18.wmf"/><Relationship Id="rId11" Type="http://schemas.openxmlformats.org/officeDocument/2006/relationships/oleObject" Target="../embeddings/oleObject139.bin"/><Relationship Id="rId5" Type="http://schemas.openxmlformats.org/officeDocument/2006/relationships/oleObject" Target="../embeddings/oleObject136.bin"/><Relationship Id="rId10" Type="http://schemas.openxmlformats.org/officeDocument/2006/relationships/image" Target="../media/image120.wmf"/><Relationship Id="rId4" Type="http://schemas.openxmlformats.org/officeDocument/2006/relationships/image" Target="../media/image100.png"/><Relationship Id="rId9" Type="http://schemas.openxmlformats.org/officeDocument/2006/relationships/oleObject" Target="../embeddings/oleObject138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22.wmf"/><Relationship Id="rId4" Type="http://schemas.openxmlformats.org/officeDocument/2006/relationships/oleObject" Target="../embeddings/oleObject140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7" Type="http://schemas.openxmlformats.org/officeDocument/2006/relationships/image" Target="../media/image12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142.bin"/><Relationship Id="rId5" Type="http://schemas.openxmlformats.org/officeDocument/2006/relationships/image" Target="../media/image124.wmf"/><Relationship Id="rId4" Type="http://schemas.openxmlformats.org/officeDocument/2006/relationships/oleObject" Target="../embeddings/oleObject141.bin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5.bin"/><Relationship Id="rId3" Type="http://schemas.openxmlformats.org/officeDocument/2006/relationships/image" Target="../media/image100.png"/><Relationship Id="rId7" Type="http://schemas.openxmlformats.org/officeDocument/2006/relationships/image" Target="../media/image128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4.bin"/><Relationship Id="rId11" Type="http://schemas.openxmlformats.org/officeDocument/2006/relationships/image" Target="../media/image130.wmf"/><Relationship Id="rId5" Type="http://schemas.openxmlformats.org/officeDocument/2006/relationships/image" Target="../media/image127.wmf"/><Relationship Id="rId10" Type="http://schemas.openxmlformats.org/officeDocument/2006/relationships/oleObject" Target="../embeddings/oleObject146.bin"/><Relationship Id="rId4" Type="http://schemas.openxmlformats.org/officeDocument/2006/relationships/oleObject" Target="../embeddings/oleObject143.bin"/><Relationship Id="rId9" Type="http://schemas.openxmlformats.org/officeDocument/2006/relationships/image" Target="../media/image129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9.bin"/><Relationship Id="rId3" Type="http://schemas.openxmlformats.org/officeDocument/2006/relationships/image" Target="../media/image100.png"/><Relationship Id="rId7" Type="http://schemas.openxmlformats.org/officeDocument/2006/relationships/image" Target="../media/image13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148.bin"/><Relationship Id="rId5" Type="http://schemas.openxmlformats.org/officeDocument/2006/relationships/image" Target="../media/image131.wmf"/><Relationship Id="rId4" Type="http://schemas.openxmlformats.org/officeDocument/2006/relationships/oleObject" Target="../embeddings/oleObject147.bin"/><Relationship Id="rId9" Type="http://schemas.openxmlformats.org/officeDocument/2006/relationships/image" Target="../media/image133.wmf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2.bin"/><Relationship Id="rId3" Type="http://schemas.openxmlformats.org/officeDocument/2006/relationships/image" Target="../media/image100.png"/><Relationship Id="rId7" Type="http://schemas.openxmlformats.org/officeDocument/2006/relationships/image" Target="../media/image135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1.bin"/><Relationship Id="rId5" Type="http://schemas.openxmlformats.org/officeDocument/2006/relationships/image" Target="../media/image134.wmf"/><Relationship Id="rId4" Type="http://schemas.openxmlformats.org/officeDocument/2006/relationships/oleObject" Target="../embeddings/oleObject150.bin"/><Relationship Id="rId9" Type="http://schemas.openxmlformats.org/officeDocument/2006/relationships/image" Target="../media/image136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6.wmf"/><Relationship Id="rId3" Type="http://schemas.openxmlformats.org/officeDocument/2006/relationships/oleObject" Target="../embeddings/oleObject153.bin"/><Relationship Id="rId7" Type="http://schemas.openxmlformats.org/officeDocument/2006/relationships/oleObject" Target="../embeddings/oleObject155.bin"/><Relationship Id="rId12" Type="http://schemas.openxmlformats.org/officeDocument/2006/relationships/image" Target="../media/image100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35.wmf"/><Relationship Id="rId11" Type="http://schemas.openxmlformats.org/officeDocument/2006/relationships/image" Target="../media/image109.png"/><Relationship Id="rId5" Type="http://schemas.openxmlformats.org/officeDocument/2006/relationships/oleObject" Target="../embeddings/oleObject154.bin"/><Relationship Id="rId10" Type="http://schemas.openxmlformats.org/officeDocument/2006/relationships/image" Target="../media/image138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56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9.wmf"/><Relationship Id="rId3" Type="http://schemas.openxmlformats.org/officeDocument/2006/relationships/oleObject" Target="../embeddings/oleObject157.bin"/><Relationship Id="rId7" Type="http://schemas.openxmlformats.org/officeDocument/2006/relationships/oleObject" Target="../embeddings/oleObject15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00.png"/><Relationship Id="rId5" Type="http://schemas.openxmlformats.org/officeDocument/2006/relationships/image" Target="../media/image109.png"/><Relationship Id="rId10" Type="http://schemas.openxmlformats.org/officeDocument/2006/relationships/image" Target="../media/image140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59.bin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1.wmf"/><Relationship Id="rId3" Type="http://schemas.openxmlformats.org/officeDocument/2006/relationships/oleObject" Target="../embeddings/oleObject160.bin"/><Relationship Id="rId7" Type="http://schemas.openxmlformats.org/officeDocument/2006/relationships/oleObject" Target="../embeddings/oleObject161.bin"/><Relationship Id="rId12" Type="http://schemas.openxmlformats.org/officeDocument/2006/relationships/image" Target="../media/image14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00.png"/><Relationship Id="rId11" Type="http://schemas.openxmlformats.org/officeDocument/2006/relationships/oleObject" Target="../embeddings/oleObject163.bin"/><Relationship Id="rId5" Type="http://schemas.openxmlformats.org/officeDocument/2006/relationships/image" Target="../media/image109.png"/><Relationship Id="rId10" Type="http://schemas.openxmlformats.org/officeDocument/2006/relationships/image" Target="../media/image142.wmf"/><Relationship Id="rId4" Type="http://schemas.openxmlformats.org/officeDocument/2006/relationships/image" Target="../media/image137.wmf"/><Relationship Id="rId9" Type="http://schemas.openxmlformats.org/officeDocument/2006/relationships/oleObject" Target="../embeddings/oleObject16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oleObject" Target="../embeddings/oleObject15.bin"/><Relationship Id="rId18" Type="http://schemas.openxmlformats.org/officeDocument/2006/relationships/image" Target="../media/image18.wmf"/><Relationship Id="rId26" Type="http://schemas.openxmlformats.org/officeDocument/2006/relationships/image" Target="../media/image22.wmf"/><Relationship Id="rId3" Type="http://schemas.openxmlformats.org/officeDocument/2006/relationships/oleObject" Target="../embeddings/oleObject10.bin"/><Relationship Id="rId21" Type="http://schemas.openxmlformats.org/officeDocument/2006/relationships/oleObject" Target="../embeddings/oleObject19.bin"/><Relationship Id="rId7" Type="http://schemas.openxmlformats.org/officeDocument/2006/relationships/oleObject" Target="../embeddings/oleObject12.bin"/><Relationship Id="rId12" Type="http://schemas.openxmlformats.org/officeDocument/2006/relationships/image" Target="../media/image15.wmf"/><Relationship Id="rId17" Type="http://schemas.openxmlformats.org/officeDocument/2006/relationships/oleObject" Target="../embeddings/oleObject17.bin"/><Relationship Id="rId25" Type="http://schemas.openxmlformats.org/officeDocument/2006/relationships/oleObject" Target="../embeddings/oleObject21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.wmf"/><Relationship Id="rId20" Type="http://schemas.openxmlformats.org/officeDocument/2006/relationships/image" Target="../media/image19.wmf"/><Relationship Id="rId29" Type="http://schemas.openxmlformats.org/officeDocument/2006/relationships/oleObject" Target="../embeddings/oleObject23.bin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4.bin"/><Relationship Id="rId24" Type="http://schemas.openxmlformats.org/officeDocument/2006/relationships/image" Target="../media/image21.wmf"/><Relationship Id="rId5" Type="http://schemas.openxmlformats.org/officeDocument/2006/relationships/oleObject" Target="../embeddings/oleObject11.bin"/><Relationship Id="rId15" Type="http://schemas.openxmlformats.org/officeDocument/2006/relationships/oleObject" Target="../embeddings/oleObject16.bin"/><Relationship Id="rId23" Type="http://schemas.openxmlformats.org/officeDocument/2006/relationships/oleObject" Target="../embeddings/oleObject20.bin"/><Relationship Id="rId28" Type="http://schemas.openxmlformats.org/officeDocument/2006/relationships/image" Target="../media/image23.wmf"/><Relationship Id="rId10" Type="http://schemas.openxmlformats.org/officeDocument/2006/relationships/image" Target="../media/image14.wmf"/><Relationship Id="rId19" Type="http://schemas.openxmlformats.org/officeDocument/2006/relationships/oleObject" Target="../embeddings/oleObject18.bin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3.bin"/><Relationship Id="rId14" Type="http://schemas.openxmlformats.org/officeDocument/2006/relationships/image" Target="../media/image16.wmf"/><Relationship Id="rId22" Type="http://schemas.openxmlformats.org/officeDocument/2006/relationships/image" Target="../media/image20.wmf"/><Relationship Id="rId27" Type="http://schemas.openxmlformats.org/officeDocument/2006/relationships/oleObject" Target="../embeddings/oleObject22.bin"/><Relationship Id="rId30" Type="http://schemas.openxmlformats.org/officeDocument/2006/relationships/image" Target="../media/image24.wmf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23.png"/><Relationship Id="rId7" Type="http://schemas.openxmlformats.org/officeDocument/2006/relationships/oleObject" Target="../embeddings/oleObject16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41.wmf"/><Relationship Id="rId5" Type="http://schemas.openxmlformats.org/officeDocument/2006/relationships/oleObject" Target="../embeddings/oleObject164.bin"/><Relationship Id="rId10" Type="http://schemas.openxmlformats.org/officeDocument/2006/relationships/image" Target="../media/image143.wmf"/><Relationship Id="rId4" Type="http://schemas.openxmlformats.org/officeDocument/2006/relationships/image" Target="../media/image126.png"/><Relationship Id="rId9" Type="http://schemas.openxmlformats.org/officeDocument/2006/relationships/oleObject" Target="../embeddings/oleObject166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5.wmf"/><Relationship Id="rId3" Type="http://schemas.openxmlformats.org/officeDocument/2006/relationships/image" Target="../media/image146.png"/><Relationship Id="rId7" Type="http://schemas.openxmlformats.org/officeDocument/2006/relationships/oleObject" Target="../embeddings/oleObject168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144.wmf"/><Relationship Id="rId5" Type="http://schemas.openxmlformats.org/officeDocument/2006/relationships/oleObject" Target="../embeddings/oleObject167.bin"/><Relationship Id="rId4" Type="http://schemas.openxmlformats.org/officeDocument/2006/relationships/image" Target="../media/image1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oleObject" Target="../embeddings/oleObject169.bin"/><Relationship Id="rId7" Type="http://schemas.openxmlformats.org/officeDocument/2006/relationships/image" Target="../media/image109.png"/><Relationship Id="rId12" Type="http://schemas.openxmlformats.org/officeDocument/2006/relationships/image" Target="../media/image15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38.wmf"/><Relationship Id="rId11" Type="http://schemas.openxmlformats.org/officeDocument/2006/relationships/oleObject" Target="../embeddings/oleObject172.bin"/><Relationship Id="rId5" Type="http://schemas.openxmlformats.org/officeDocument/2006/relationships/oleObject" Target="../embeddings/oleObject170.bin"/><Relationship Id="rId10" Type="http://schemas.openxmlformats.org/officeDocument/2006/relationships/image" Target="../media/image149.wmf"/><Relationship Id="rId4" Type="http://schemas.openxmlformats.org/officeDocument/2006/relationships/image" Target="../media/image148.wmf"/><Relationship Id="rId9" Type="http://schemas.openxmlformats.org/officeDocument/2006/relationships/oleObject" Target="../embeddings/oleObject171.bin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3.png"/><Relationship Id="rId7" Type="http://schemas.openxmlformats.org/officeDocument/2006/relationships/image" Target="../media/image15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2.vml"/><Relationship Id="rId6" Type="http://schemas.openxmlformats.org/officeDocument/2006/relationships/oleObject" Target="../embeddings/oleObject174.bin"/><Relationship Id="rId5" Type="http://schemas.openxmlformats.org/officeDocument/2006/relationships/image" Target="../media/image151.wmf"/><Relationship Id="rId4" Type="http://schemas.openxmlformats.org/officeDocument/2006/relationships/oleObject" Target="../embeddings/oleObject173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wmf"/><Relationship Id="rId3" Type="http://schemas.openxmlformats.org/officeDocument/2006/relationships/image" Target="../media/image155.png"/><Relationship Id="rId7" Type="http://schemas.openxmlformats.org/officeDocument/2006/relationships/oleObject" Target="../embeddings/oleObject17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3.vml"/><Relationship Id="rId6" Type="http://schemas.openxmlformats.org/officeDocument/2006/relationships/image" Target="../media/image154.wmf"/><Relationship Id="rId5" Type="http://schemas.openxmlformats.org/officeDocument/2006/relationships/oleObject" Target="../embeddings/oleObject175.bin"/><Relationship Id="rId10" Type="http://schemas.openxmlformats.org/officeDocument/2006/relationships/image" Target="../media/image152.wmf"/><Relationship Id="rId4" Type="http://schemas.openxmlformats.org/officeDocument/2006/relationships/image" Target="../media/image153.png"/><Relationship Id="rId9" Type="http://schemas.openxmlformats.org/officeDocument/2006/relationships/oleObject" Target="../embeddings/oleObject17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4.vml"/><Relationship Id="rId6" Type="http://schemas.openxmlformats.org/officeDocument/2006/relationships/oleObject" Target="../embeddings/oleObject179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7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7" Type="http://schemas.openxmlformats.org/officeDocument/2006/relationships/image" Target="../media/image15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5.vml"/><Relationship Id="rId6" Type="http://schemas.openxmlformats.org/officeDocument/2006/relationships/oleObject" Target="../embeddings/oleObject181.bin"/><Relationship Id="rId5" Type="http://schemas.openxmlformats.org/officeDocument/2006/relationships/image" Target="../media/image156.wmf"/><Relationship Id="rId4" Type="http://schemas.openxmlformats.org/officeDocument/2006/relationships/oleObject" Target="../embeddings/oleObject18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image" Target="../media/image29.wmf"/><Relationship Id="rId18" Type="http://schemas.openxmlformats.org/officeDocument/2006/relationships/oleObject" Target="../embeddings/oleObject31.bin"/><Relationship Id="rId3" Type="http://schemas.openxmlformats.org/officeDocument/2006/relationships/oleObject" Target="../embeddings/oleObject24.bin"/><Relationship Id="rId21" Type="http://schemas.openxmlformats.org/officeDocument/2006/relationships/image" Target="../media/image33.wmf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17" Type="http://schemas.openxmlformats.org/officeDocument/2006/relationships/image" Target="../media/image31.wmf"/><Relationship Id="rId25" Type="http://schemas.openxmlformats.org/officeDocument/2006/relationships/image" Target="../media/image35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2.bin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image" Target="../media/image36.png"/><Relationship Id="rId24" Type="http://schemas.openxmlformats.org/officeDocument/2006/relationships/oleObject" Target="../embeddings/oleObject34.bin"/><Relationship Id="rId5" Type="http://schemas.openxmlformats.org/officeDocument/2006/relationships/oleObject" Target="../embeddings/oleObject25.bin"/><Relationship Id="rId15" Type="http://schemas.openxmlformats.org/officeDocument/2006/relationships/image" Target="../media/image30.wmf"/><Relationship Id="rId23" Type="http://schemas.openxmlformats.org/officeDocument/2006/relationships/image" Target="../media/image34.wmf"/><Relationship Id="rId10" Type="http://schemas.openxmlformats.org/officeDocument/2006/relationships/image" Target="../media/image28.wmf"/><Relationship Id="rId19" Type="http://schemas.openxmlformats.org/officeDocument/2006/relationships/image" Target="../media/image32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7.bin"/><Relationship Id="rId14" Type="http://schemas.openxmlformats.org/officeDocument/2006/relationships/oleObject" Target="../embeddings/oleObject29.bin"/><Relationship Id="rId22" Type="http://schemas.openxmlformats.org/officeDocument/2006/relationships/oleObject" Target="../embeddings/oleObject33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4.wmf"/><Relationship Id="rId3" Type="http://schemas.openxmlformats.org/officeDocument/2006/relationships/image" Target="../media/image159.png"/><Relationship Id="rId7" Type="http://schemas.openxmlformats.org/officeDocument/2006/relationships/oleObject" Target="../embeddings/oleObject183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157.wmf"/><Relationship Id="rId5" Type="http://schemas.openxmlformats.org/officeDocument/2006/relationships/oleObject" Target="../embeddings/oleObject182.bin"/><Relationship Id="rId10" Type="http://schemas.openxmlformats.org/officeDocument/2006/relationships/image" Target="../media/image158.wmf"/><Relationship Id="rId4" Type="http://schemas.openxmlformats.org/officeDocument/2006/relationships/image" Target="../media/image155.png"/><Relationship Id="rId9" Type="http://schemas.openxmlformats.org/officeDocument/2006/relationships/oleObject" Target="../embeddings/oleObject184.bin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wmf"/><Relationship Id="rId3" Type="http://schemas.openxmlformats.org/officeDocument/2006/relationships/image" Target="../media/image159.png"/><Relationship Id="rId7" Type="http://schemas.openxmlformats.org/officeDocument/2006/relationships/oleObject" Target="../embeddings/oleObject186.bin"/><Relationship Id="rId12" Type="http://schemas.openxmlformats.org/officeDocument/2006/relationships/image" Target="../media/image16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54.wmf"/><Relationship Id="rId11" Type="http://schemas.openxmlformats.org/officeDocument/2006/relationships/oleObject" Target="../embeddings/oleObject188.bin"/><Relationship Id="rId5" Type="http://schemas.openxmlformats.org/officeDocument/2006/relationships/oleObject" Target="../embeddings/oleObject185.bin"/><Relationship Id="rId10" Type="http://schemas.openxmlformats.org/officeDocument/2006/relationships/image" Target="../media/image161.wmf"/><Relationship Id="rId4" Type="http://schemas.openxmlformats.org/officeDocument/2006/relationships/image" Target="../media/image155.png"/><Relationship Id="rId9" Type="http://schemas.openxmlformats.org/officeDocument/2006/relationships/oleObject" Target="../embeddings/oleObject187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64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8.vml"/><Relationship Id="rId6" Type="http://schemas.openxmlformats.org/officeDocument/2006/relationships/oleObject" Target="../embeddings/oleObject190.bin"/><Relationship Id="rId5" Type="http://schemas.openxmlformats.org/officeDocument/2006/relationships/image" Target="../media/image163.wmf"/><Relationship Id="rId4" Type="http://schemas.openxmlformats.org/officeDocument/2006/relationships/oleObject" Target="../embeddings/oleObject18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3.bin"/><Relationship Id="rId13" Type="http://schemas.openxmlformats.org/officeDocument/2006/relationships/image" Target="../media/image167.wmf"/><Relationship Id="rId3" Type="http://schemas.openxmlformats.org/officeDocument/2006/relationships/image" Target="../media/image159.png"/><Relationship Id="rId7" Type="http://schemas.openxmlformats.org/officeDocument/2006/relationships/image" Target="../media/image165.wmf"/><Relationship Id="rId12" Type="http://schemas.openxmlformats.org/officeDocument/2006/relationships/oleObject" Target="../embeddings/oleObject19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9.vml"/><Relationship Id="rId6" Type="http://schemas.openxmlformats.org/officeDocument/2006/relationships/oleObject" Target="../embeddings/oleObject192.bin"/><Relationship Id="rId11" Type="http://schemas.openxmlformats.org/officeDocument/2006/relationships/image" Target="../media/image164.wmf"/><Relationship Id="rId5" Type="http://schemas.openxmlformats.org/officeDocument/2006/relationships/image" Target="../media/image163.wmf"/><Relationship Id="rId10" Type="http://schemas.openxmlformats.org/officeDocument/2006/relationships/oleObject" Target="../embeddings/oleObject194.bin"/><Relationship Id="rId4" Type="http://schemas.openxmlformats.org/officeDocument/2006/relationships/oleObject" Target="../embeddings/oleObject191.bin"/><Relationship Id="rId9" Type="http://schemas.openxmlformats.org/officeDocument/2006/relationships/image" Target="../media/image166.wm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8.bin"/><Relationship Id="rId13" Type="http://schemas.openxmlformats.org/officeDocument/2006/relationships/image" Target="../media/image166.wmf"/><Relationship Id="rId18" Type="http://schemas.openxmlformats.org/officeDocument/2006/relationships/oleObject" Target="../embeddings/oleObject203.bin"/><Relationship Id="rId3" Type="http://schemas.openxmlformats.org/officeDocument/2006/relationships/image" Target="../media/image159.png"/><Relationship Id="rId7" Type="http://schemas.openxmlformats.org/officeDocument/2006/relationships/image" Target="../media/image168.wmf"/><Relationship Id="rId12" Type="http://schemas.openxmlformats.org/officeDocument/2006/relationships/oleObject" Target="../embeddings/oleObject200.bin"/><Relationship Id="rId17" Type="http://schemas.openxmlformats.org/officeDocument/2006/relationships/image" Target="../media/image169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202.bin"/><Relationship Id="rId20" Type="http://schemas.openxmlformats.org/officeDocument/2006/relationships/image" Target="../media/image170.wmf"/><Relationship Id="rId1" Type="http://schemas.openxmlformats.org/officeDocument/2006/relationships/vmlDrawing" Target="../drawings/vmlDrawing40.vml"/><Relationship Id="rId6" Type="http://schemas.openxmlformats.org/officeDocument/2006/relationships/oleObject" Target="../embeddings/oleObject197.bin"/><Relationship Id="rId11" Type="http://schemas.openxmlformats.org/officeDocument/2006/relationships/image" Target="../media/image165.wmf"/><Relationship Id="rId5" Type="http://schemas.openxmlformats.org/officeDocument/2006/relationships/image" Target="../media/image163.wmf"/><Relationship Id="rId15" Type="http://schemas.openxmlformats.org/officeDocument/2006/relationships/image" Target="../media/image167.wmf"/><Relationship Id="rId10" Type="http://schemas.openxmlformats.org/officeDocument/2006/relationships/oleObject" Target="../embeddings/oleObject199.bin"/><Relationship Id="rId19" Type="http://schemas.openxmlformats.org/officeDocument/2006/relationships/oleObject" Target="../embeddings/oleObject204.bin"/><Relationship Id="rId4" Type="http://schemas.openxmlformats.org/officeDocument/2006/relationships/oleObject" Target="../embeddings/oleObject196.bin"/><Relationship Id="rId9" Type="http://schemas.openxmlformats.org/officeDocument/2006/relationships/image" Target="../media/image164.wmf"/><Relationship Id="rId14" Type="http://schemas.openxmlformats.org/officeDocument/2006/relationships/oleObject" Target="../embeddings/oleObject201.bin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2.wmf"/><Relationship Id="rId13" Type="http://schemas.openxmlformats.org/officeDocument/2006/relationships/oleObject" Target="../embeddings/oleObject210.bin"/><Relationship Id="rId3" Type="http://schemas.openxmlformats.org/officeDocument/2006/relationships/oleObject" Target="../embeddings/oleObject205.bin"/><Relationship Id="rId7" Type="http://schemas.openxmlformats.org/officeDocument/2006/relationships/oleObject" Target="../embeddings/oleObject207.bin"/><Relationship Id="rId12" Type="http://schemas.openxmlformats.org/officeDocument/2006/relationships/image" Target="../media/image167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171.wmf"/><Relationship Id="rId11" Type="http://schemas.openxmlformats.org/officeDocument/2006/relationships/oleObject" Target="../embeddings/oleObject209.bin"/><Relationship Id="rId5" Type="http://schemas.openxmlformats.org/officeDocument/2006/relationships/oleObject" Target="../embeddings/oleObject206.bin"/><Relationship Id="rId10" Type="http://schemas.openxmlformats.org/officeDocument/2006/relationships/image" Target="../media/image173.wmf"/><Relationship Id="rId4" Type="http://schemas.openxmlformats.org/officeDocument/2006/relationships/image" Target="../media/image166.wmf"/><Relationship Id="rId9" Type="http://schemas.openxmlformats.org/officeDocument/2006/relationships/oleObject" Target="../embeddings/oleObject208.bin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5.wmf"/><Relationship Id="rId3" Type="http://schemas.openxmlformats.org/officeDocument/2006/relationships/oleObject" Target="../embeddings/oleObject211.bin"/><Relationship Id="rId7" Type="http://schemas.openxmlformats.org/officeDocument/2006/relationships/oleObject" Target="../embeddings/oleObject213.bin"/><Relationship Id="rId12" Type="http://schemas.openxmlformats.org/officeDocument/2006/relationships/image" Target="../media/image176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2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215.bin"/><Relationship Id="rId5" Type="http://schemas.openxmlformats.org/officeDocument/2006/relationships/oleObject" Target="../embeddings/oleObject212.bin"/><Relationship Id="rId10" Type="http://schemas.openxmlformats.org/officeDocument/2006/relationships/image" Target="../media/image167.wmf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14.bin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7.wmf"/><Relationship Id="rId13" Type="http://schemas.openxmlformats.org/officeDocument/2006/relationships/oleObject" Target="../embeddings/oleObject221.bin"/><Relationship Id="rId18" Type="http://schemas.openxmlformats.org/officeDocument/2006/relationships/image" Target="../media/image179.wmf"/><Relationship Id="rId3" Type="http://schemas.openxmlformats.org/officeDocument/2006/relationships/oleObject" Target="../embeddings/oleObject216.bin"/><Relationship Id="rId7" Type="http://schemas.openxmlformats.org/officeDocument/2006/relationships/oleObject" Target="../embeddings/oleObject218.bin"/><Relationship Id="rId12" Type="http://schemas.openxmlformats.org/officeDocument/2006/relationships/image" Target="../media/image175.wmf"/><Relationship Id="rId17" Type="http://schemas.openxmlformats.org/officeDocument/2006/relationships/oleObject" Target="../embeddings/oleObject223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176.wmf"/><Relationship Id="rId1" Type="http://schemas.openxmlformats.org/officeDocument/2006/relationships/vmlDrawing" Target="../drawings/vmlDrawing43.vml"/><Relationship Id="rId6" Type="http://schemas.openxmlformats.org/officeDocument/2006/relationships/image" Target="../media/image173.wmf"/><Relationship Id="rId11" Type="http://schemas.openxmlformats.org/officeDocument/2006/relationships/oleObject" Target="../embeddings/oleObject220.bin"/><Relationship Id="rId5" Type="http://schemas.openxmlformats.org/officeDocument/2006/relationships/oleObject" Target="../embeddings/oleObject217.bin"/><Relationship Id="rId15" Type="http://schemas.openxmlformats.org/officeDocument/2006/relationships/oleObject" Target="../embeddings/oleObject222.bin"/><Relationship Id="rId10" Type="http://schemas.openxmlformats.org/officeDocument/2006/relationships/image" Target="../media/image178.wmf"/><Relationship Id="rId19" Type="http://schemas.openxmlformats.org/officeDocument/2006/relationships/oleObject" Target="../embeddings/oleObject224.bin"/><Relationship Id="rId4" Type="http://schemas.openxmlformats.org/officeDocument/2006/relationships/image" Target="../media/image174.wmf"/><Relationship Id="rId9" Type="http://schemas.openxmlformats.org/officeDocument/2006/relationships/oleObject" Target="../embeddings/oleObject219.bin"/><Relationship Id="rId14" Type="http://schemas.openxmlformats.org/officeDocument/2006/relationships/image" Target="../media/image167.wmf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25.bin"/><Relationship Id="rId7" Type="http://schemas.openxmlformats.org/officeDocument/2006/relationships/oleObject" Target="../embeddings/oleObject22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4.vml"/><Relationship Id="rId6" Type="http://schemas.openxmlformats.org/officeDocument/2006/relationships/image" Target="../media/image167.wmf"/><Relationship Id="rId11" Type="http://schemas.openxmlformats.org/officeDocument/2006/relationships/image" Target="../media/image180.wmf"/><Relationship Id="rId5" Type="http://schemas.openxmlformats.org/officeDocument/2006/relationships/oleObject" Target="../embeddings/oleObject226.bin"/><Relationship Id="rId10" Type="http://schemas.openxmlformats.org/officeDocument/2006/relationships/oleObject" Target="../embeddings/oleObject229.bin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228.bin"/></Relationships>
</file>

<file path=ppt/slides/_rels/slide4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30.bin"/><Relationship Id="rId7" Type="http://schemas.openxmlformats.org/officeDocument/2006/relationships/oleObject" Target="../embeddings/oleObject23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5.vml"/><Relationship Id="rId6" Type="http://schemas.openxmlformats.org/officeDocument/2006/relationships/image" Target="../media/image167.wmf"/><Relationship Id="rId11" Type="http://schemas.openxmlformats.org/officeDocument/2006/relationships/image" Target="../media/image181.wmf"/><Relationship Id="rId5" Type="http://schemas.openxmlformats.org/officeDocument/2006/relationships/oleObject" Target="../embeddings/oleObject231.bin"/><Relationship Id="rId10" Type="http://schemas.openxmlformats.org/officeDocument/2006/relationships/oleObject" Target="../embeddings/oleObject234.bin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233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13" Type="http://schemas.openxmlformats.org/officeDocument/2006/relationships/oleObject" Target="../embeddings/oleObject40.bin"/><Relationship Id="rId3" Type="http://schemas.openxmlformats.org/officeDocument/2006/relationships/oleObject" Target="../embeddings/oleObject35.bin"/><Relationship Id="rId7" Type="http://schemas.openxmlformats.org/officeDocument/2006/relationships/oleObject" Target="../embeddings/oleObject37.bin"/><Relationship Id="rId12" Type="http://schemas.openxmlformats.org/officeDocument/2006/relationships/image" Target="../media/image41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8.wmf"/><Relationship Id="rId11" Type="http://schemas.openxmlformats.org/officeDocument/2006/relationships/oleObject" Target="../embeddings/oleObject39.bin"/><Relationship Id="rId5" Type="http://schemas.openxmlformats.org/officeDocument/2006/relationships/oleObject" Target="../embeddings/oleObject36.bin"/><Relationship Id="rId15" Type="http://schemas.openxmlformats.org/officeDocument/2006/relationships/image" Target="../media/image43.png"/><Relationship Id="rId10" Type="http://schemas.openxmlformats.org/officeDocument/2006/relationships/image" Target="../media/image40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38.bin"/><Relationship Id="rId14" Type="http://schemas.openxmlformats.org/officeDocument/2006/relationships/image" Target="../media/image42.wmf"/></Relationships>
</file>

<file path=ppt/slides/_rels/slide5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35.bin"/><Relationship Id="rId7" Type="http://schemas.openxmlformats.org/officeDocument/2006/relationships/oleObject" Target="../embeddings/oleObject23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6.vml"/><Relationship Id="rId6" Type="http://schemas.openxmlformats.org/officeDocument/2006/relationships/image" Target="../media/image167.wmf"/><Relationship Id="rId11" Type="http://schemas.openxmlformats.org/officeDocument/2006/relationships/image" Target="../media/image182.wmf"/><Relationship Id="rId5" Type="http://schemas.openxmlformats.org/officeDocument/2006/relationships/oleObject" Target="../embeddings/oleObject236.bin"/><Relationship Id="rId10" Type="http://schemas.openxmlformats.org/officeDocument/2006/relationships/oleObject" Target="../embeddings/oleObject239.bin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238.bin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3" Type="http://schemas.openxmlformats.org/officeDocument/2006/relationships/oleObject" Target="../embeddings/oleObject240.bin"/><Relationship Id="rId7" Type="http://schemas.openxmlformats.org/officeDocument/2006/relationships/oleObject" Target="../embeddings/oleObject24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7.vml"/><Relationship Id="rId6" Type="http://schemas.openxmlformats.org/officeDocument/2006/relationships/image" Target="../media/image167.wmf"/><Relationship Id="rId11" Type="http://schemas.openxmlformats.org/officeDocument/2006/relationships/image" Target="../media/image182.wmf"/><Relationship Id="rId5" Type="http://schemas.openxmlformats.org/officeDocument/2006/relationships/oleObject" Target="../embeddings/oleObject241.bin"/><Relationship Id="rId10" Type="http://schemas.openxmlformats.org/officeDocument/2006/relationships/oleObject" Target="../embeddings/oleObject244.bin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243.bin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9.wmf"/><Relationship Id="rId13" Type="http://schemas.openxmlformats.org/officeDocument/2006/relationships/image" Target="../media/image183.wmf"/><Relationship Id="rId3" Type="http://schemas.openxmlformats.org/officeDocument/2006/relationships/oleObject" Target="../embeddings/oleObject245.bin"/><Relationship Id="rId7" Type="http://schemas.openxmlformats.org/officeDocument/2006/relationships/oleObject" Target="../embeddings/oleObject247.bin"/><Relationship Id="rId12" Type="http://schemas.openxmlformats.org/officeDocument/2006/relationships/oleObject" Target="../embeddings/oleObject250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8.vml"/><Relationship Id="rId6" Type="http://schemas.openxmlformats.org/officeDocument/2006/relationships/image" Target="../media/image167.wmf"/><Relationship Id="rId11" Type="http://schemas.openxmlformats.org/officeDocument/2006/relationships/image" Target="../media/image182.wmf"/><Relationship Id="rId5" Type="http://schemas.openxmlformats.org/officeDocument/2006/relationships/oleObject" Target="../embeddings/oleObject246.bin"/><Relationship Id="rId15" Type="http://schemas.openxmlformats.org/officeDocument/2006/relationships/image" Target="../media/image184.wmf"/><Relationship Id="rId10" Type="http://schemas.openxmlformats.org/officeDocument/2006/relationships/oleObject" Target="../embeddings/oleObject249.bin"/><Relationship Id="rId4" Type="http://schemas.openxmlformats.org/officeDocument/2006/relationships/image" Target="../media/image173.wmf"/><Relationship Id="rId9" Type="http://schemas.openxmlformats.org/officeDocument/2006/relationships/oleObject" Target="../embeddings/oleObject248.bin"/><Relationship Id="rId14" Type="http://schemas.openxmlformats.org/officeDocument/2006/relationships/oleObject" Target="../embeddings/oleObject251.bin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7.wmf"/><Relationship Id="rId3" Type="http://schemas.openxmlformats.org/officeDocument/2006/relationships/oleObject" Target="../embeddings/oleObject252.bin"/><Relationship Id="rId7" Type="http://schemas.openxmlformats.org/officeDocument/2006/relationships/oleObject" Target="../embeddings/oleObject254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9.vml"/><Relationship Id="rId6" Type="http://schemas.openxmlformats.org/officeDocument/2006/relationships/image" Target="../media/image186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185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55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1.vml"/><Relationship Id="rId6" Type="http://schemas.openxmlformats.org/officeDocument/2006/relationships/oleObject" Target="../embeddings/oleObject257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5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2.vml"/><Relationship Id="rId6" Type="http://schemas.openxmlformats.org/officeDocument/2006/relationships/oleObject" Target="../embeddings/oleObject259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58.bin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9.png"/><Relationship Id="rId7" Type="http://schemas.openxmlformats.org/officeDocument/2006/relationships/image" Target="../media/image18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3.vml"/><Relationship Id="rId6" Type="http://schemas.openxmlformats.org/officeDocument/2006/relationships/oleObject" Target="../embeddings/oleObject261.bin"/><Relationship Id="rId5" Type="http://schemas.openxmlformats.org/officeDocument/2006/relationships/image" Target="../media/image188.wmf"/><Relationship Id="rId4" Type="http://schemas.openxmlformats.org/officeDocument/2006/relationships/oleObject" Target="../embeddings/oleObject260.bin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92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4.vml"/><Relationship Id="rId6" Type="http://schemas.openxmlformats.org/officeDocument/2006/relationships/image" Target="../media/image191.png"/><Relationship Id="rId5" Type="http://schemas.openxmlformats.org/officeDocument/2006/relationships/image" Target="../media/image190.wmf"/><Relationship Id="rId4" Type="http://schemas.openxmlformats.org/officeDocument/2006/relationships/oleObject" Target="../embeddings/oleObject262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13" Type="http://schemas.openxmlformats.org/officeDocument/2006/relationships/oleObject" Target="../embeddings/oleObject46.bin"/><Relationship Id="rId18" Type="http://schemas.openxmlformats.org/officeDocument/2006/relationships/image" Target="../media/image51.wmf"/><Relationship Id="rId26" Type="http://schemas.openxmlformats.org/officeDocument/2006/relationships/image" Target="../media/image26.wmf"/><Relationship Id="rId3" Type="http://schemas.openxmlformats.org/officeDocument/2006/relationships/oleObject" Target="../embeddings/oleObject41.bin"/><Relationship Id="rId21" Type="http://schemas.openxmlformats.org/officeDocument/2006/relationships/oleObject" Target="../embeddings/oleObject50.bin"/><Relationship Id="rId34" Type="http://schemas.openxmlformats.org/officeDocument/2006/relationships/image" Target="../media/image58.wmf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8.wmf"/><Relationship Id="rId17" Type="http://schemas.openxmlformats.org/officeDocument/2006/relationships/oleObject" Target="../embeddings/oleObject48.bin"/><Relationship Id="rId25" Type="http://schemas.openxmlformats.org/officeDocument/2006/relationships/oleObject" Target="../embeddings/oleObject52.bin"/><Relationship Id="rId33" Type="http://schemas.openxmlformats.org/officeDocument/2006/relationships/oleObject" Target="../embeddings/oleObject56.bin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50.wmf"/><Relationship Id="rId20" Type="http://schemas.openxmlformats.org/officeDocument/2006/relationships/image" Target="../media/image52.wmf"/><Relationship Id="rId29" Type="http://schemas.openxmlformats.org/officeDocument/2006/relationships/oleObject" Target="../embeddings/oleObject54.bin"/><Relationship Id="rId1" Type="http://schemas.openxmlformats.org/officeDocument/2006/relationships/vmlDrawing" Target="../drawings/vmlDrawing6.vml"/><Relationship Id="rId6" Type="http://schemas.openxmlformats.org/officeDocument/2006/relationships/image" Target="../media/image45.wmf"/><Relationship Id="rId11" Type="http://schemas.openxmlformats.org/officeDocument/2006/relationships/oleObject" Target="../embeddings/oleObject45.bin"/><Relationship Id="rId24" Type="http://schemas.openxmlformats.org/officeDocument/2006/relationships/image" Target="../media/image54.wmf"/><Relationship Id="rId32" Type="http://schemas.openxmlformats.org/officeDocument/2006/relationships/image" Target="../media/image57.wmf"/><Relationship Id="rId5" Type="http://schemas.openxmlformats.org/officeDocument/2006/relationships/oleObject" Target="../embeddings/oleObject42.bin"/><Relationship Id="rId15" Type="http://schemas.openxmlformats.org/officeDocument/2006/relationships/oleObject" Target="../embeddings/oleObject47.bin"/><Relationship Id="rId23" Type="http://schemas.openxmlformats.org/officeDocument/2006/relationships/oleObject" Target="../embeddings/oleObject51.bin"/><Relationship Id="rId28" Type="http://schemas.openxmlformats.org/officeDocument/2006/relationships/image" Target="../media/image55.wmf"/><Relationship Id="rId36" Type="http://schemas.openxmlformats.org/officeDocument/2006/relationships/image" Target="../media/image59.wmf"/><Relationship Id="rId10" Type="http://schemas.openxmlformats.org/officeDocument/2006/relationships/image" Target="../media/image47.wmf"/><Relationship Id="rId19" Type="http://schemas.openxmlformats.org/officeDocument/2006/relationships/oleObject" Target="../embeddings/oleObject49.bin"/><Relationship Id="rId31" Type="http://schemas.openxmlformats.org/officeDocument/2006/relationships/oleObject" Target="../embeddings/oleObject55.bin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9.wmf"/><Relationship Id="rId22" Type="http://schemas.openxmlformats.org/officeDocument/2006/relationships/image" Target="../media/image53.wmf"/><Relationship Id="rId27" Type="http://schemas.openxmlformats.org/officeDocument/2006/relationships/oleObject" Target="../embeddings/oleObject53.bin"/><Relationship Id="rId30" Type="http://schemas.openxmlformats.org/officeDocument/2006/relationships/image" Target="../media/image56.wmf"/><Relationship Id="rId35" Type="http://schemas.openxmlformats.org/officeDocument/2006/relationships/oleObject" Target="../embeddings/oleObject57.bin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93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5.vml"/><Relationship Id="rId6" Type="http://schemas.openxmlformats.org/officeDocument/2006/relationships/oleObject" Target="../embeddings/oleObject264.bin"/><Relationship Id="rId5" Type="http://schemas.openxmlformats.org/officeDocument/2006/relationships/image" Target="../media/image163.wmf"/><Relationship Id="rId10" Type="http://schemas.openxmlformats.org/officeDocument/2006/relationships/image" Target="../media/image194.wmf"/><Relationship Id="rId4" Type="http://schemas.openxmlformats.org/officeDocument/2006/relationships/oleObject" Target="../embeddings/oleObject263.bin"/><Relationship Id="rId9" Type="http://schemas.openxmlformats.org/officeDocument/2006/relationships/oleObject" Target="../embeddings/oleObject265.bin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6.wmf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67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95.png"/><Relationship Id="rId5" Type="http://schemas.openxmlformats.org/officeDocument/2006/relationships/image" Target="../media/image163.wmf"/><Relationship Id="rId10" Type="http://schemas.openxmlformats.org/officeDocument/2006/relationships/image" Target="../media/image197.wmf"/><Relationship Id="rId4" Type="http://schemas.openxmlformats.org/officeDocument/2006/relationships/oleObject" Target="../embeddings/oleObject266.bin"/><Relationship Id="rId9" Type="http://schemas.openxmlformats.org/officeDocument/2006/relationships/oleObject" Target="../embeddings/oleObject268.bin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8.wmf"/><Relationship Id="rId13" Type="http://schemas.openxmlformats.org/officeDocument/2006/relationships/oleObject" Target="../embeddings/oleObject273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270.bin"/><Relationship Id="rId12" Type="http://schemas.openxmlformats.org/officeDocument/2006/relationships/image" Target="../media/image200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95.png"/><Relationship Id="rId11" Type="http://schemas.openxmlformats.org/officeDocument/2006/relationships/oleObject" Target="../embeddings/oleObject272.bin"/><Relationship Id="rId5" Type="http://schemas.openxmlformats.org/officeDocument/2006/relationships/image" Target="../media/image163.wmf"/><Relationship Id="rId10" Type="http://schemas.openxmlformats.org/officeDocument/2006/relationships/image" Target="../media/image199.wmf"/><Relationship Id="rId4" Type="http://schemas.openxmlformats.org/officeDocument/2006/relationships/oleObject" Target="../embeddings/oleObject269.bin"/><Relationship Id="rId9" Type="http://schemas.openxmlformats.org/officeDocument/2006/relationships/oleObject" Target="../embeddings/oleObject271.bin"/><Relationship Id="rId14" Type="http://schemas.openxmlformats.org/officeDocument/2006/relationships/image" Target="../media/image201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6.bin"/><Relationship Id="rId3" Type="http://schemas.openxmlformats.org/officeDocument/2006/relationships/oleObject" Target="../embeddings/oleObject274.bin"/><Relationship Id="rId7" Type="http://schemas.openxmlformats.org/officeDocument/2006/relationships/image" Target="../media/image202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8.vml"/><Relationship Id="rId6" Type="http://schemas.openxmlformats.org/officeDocument/2006/relationships/oleObject" Target="../embeddings/oleObject275.bin"/><Relationship Id="rId5" Type="http://schemas.openxmlformats.org/officeDocument/2006/relationships/image" Target="../media/image204.png"/><Relationship Id="rId4" Type="http://schemas.openxmlformats.org/officeDocument/2006/relationships/image" Target="../media/image163.wmf"/><Relationship Id="rId9" Type="http://schemas.openxmlformats.org/officeDocument/2006/relationships/image" Target="../media/image203.wmf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9.bin"/><Relationship Id="rId13" Type="http://schemas.openxmlformats.org/officeDocument/2006/relationships/image" Target="../media/image121.wmf"/><Relationship Id="rId3" Type="http://schemas.openxmlformats.org/officeDocument/2006/relationships/oleObject" Target="../embeddings/oleObject277.bin"/><Relationship Id="rId7" Type="http://schemas.openxmlformats.org/officeDocument/2006/relationships/image" Target="../media/image205.wmf"/><Relationship Id="rId12" Type="http://schemas.openxmlformats.org/officeDocument/2006/relationships/oleObject" Target="../embeddings/oleObject28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9.vml"/><Relationship Id="rId6" Type="http://schemas.openxmlformats.org/officeDocument/2006/relationships/oleObject" Target="../embeddings/oleObject278.bin"/><Relationship Id="rId11" Type="http://schemas.openxmlformats.org/officeDocument/2006/relationships/image" Target="../media/image120.wmf"/><Relationship Id="rId5" Type="http://schemas.openxmlformats.org/officeDocument/2006/relationships/image" Target="../media/image100.png"/><Relationship Id="rId15" Type="http://schemas.openxmlformats.org/officeDocument/2006/relationships/image" Target="../media/image207.wmf"/><Relationship Id="rId10" Type="http://schemas.openxmlformats.org/officeDocument/2006/relationships/oleObject" Target="../embeddings/oleObject280.bin"/><Relationship Id="rId4" Type="http://schemas.openxmlformats.org/officeDocument/2006/relationships/image" Target="../media/image99.wmf"/><Relationship Id="rId9" Type="http://schemas.openxmlformats.org/officeDocument/2006/relationships/image" Target="../media/image206.wmf"/><Relationship Id="rId14" Type="http://schemas.openxmlformats.org/officeDocument/2006/relationships/oleObject" Target="../embeddings/oleObject282.bin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9.wmf"/><Relationship Id="rId13" Type="http://schemas.openxmlformats.org/officeDocument/2006/relationships/oleObject" Target="../embeddings/oleObject287.bin"/><Relationship Id="rId3" Type="http://schemas.openxmlformats.org/officeDocument/2006/relationships/image" Target="../media/image204.png"/><Relationship Id="rId7" Type="http://schemas.openxmlformats.org/officeDocument/2006/relationships/oleObject" Target="../embeddings/oleObject284.bin"/><Relationship Id="rId12" Type="http://schemas.openxmlformats.org/officeDocument/2006/relationships/image" Target="../media/image20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1.wmf"/><Relationship Id="rId1" Type="http://schemas.openxmlformats.org/officeDocument/2006/relationships/vmlDrawing" Target="../drawings/vmlDrawing60.vml"/><Relationship Id="rId6" Type="http://schemas.openxmlformats.org/officeDocument/2006/relationships/image" Target="../media/image188.wmf"/><Relationship Id="rId11" Type="http://schemas.openxmlformats.org/officeDocument/2006/relationships/oleObject" Target="../embeddings/oleObject286.bin"/><Relationship Id="rId5" Type="http://schemas.openxmlformats.org/officeDocument/2006/relationships/oleObject" Target="../embeddings/oleObject283.bin"/><Relationship Id="rId15" Type="http://schemas.openxmlformats.org/officeDocument/2006/relationships/oleObject" Target="../embeddings/oleObject288.bin"/><Relationship Id="rId10" Type="http://schemas.openxmlformats.org/officeDocument/2006/relationships/image" Target="../media/image208.wmf"/><Relationship Id="rId4" Type="http://schemas.openxmlformats.org/officeDocument/2006/relationships/image" Target="../media/image159.png"/><Relationship Id="rId9" Type="http://schemas.openxmlformats.org/officeDocument/2006/relationships/oleObject" Target="../embeddings/oleObject285.bin"/><Relationship Id="rId14" Type="http://schemas.openxmlformats.org/officeDocument/2006/relationships/image" Target="../media/image21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0.bin"/><Relationship Id="rId13" Type="http://schemas.openxmlformats.org/officeDocument/2006/relationships/image" Target="../media/image64.wmf"/><Relationship Id="rId18" Type="http://schemas.openxmlformats.org/officeDocument/2006/relationships/oleObject" Target="../embeddings/oleObject65.bin"/><Relationship Id="rId26" Type="http://schemas.openxmlformats.org/officeDocument/2006/relationships/image" Target="../media/image30.wmf"/><Relationship Id="rId39" Type="http://schemas.openxmlformats.org/officeDocument/2006/relationships/oleObject" Target="../embeddings/oleObject75.bin"/><Relationship Id="rId3" Type="http://schemas.openxmlformats.org/officeDocument/2006/relationships/oleObject" Target="../embeddings/oleObject58.bin"/><Relationship Id="rId21" Type="http://schemas.openxmlformats.org/officeDocument/2006/relationships/image" Target="../media/image68.wmf"/><Relationship Id="rId34" Type="http://schemas.openxmlformats.org/officeDocument/2006/relationships/image" Target="../media/image34.wmf"/><Relationship Id="rId42" Type="http://schemas.openxmlformats.org/officeDocument/2006/relationships/image" Target="../media/image72.wmf"/><Relationship Id="rId7" Type="http://schemas.openxmlformats.org/officeDocument/2006/relationships/image" Target="../media/image73.png"/><Relationship Id="rId12" Type="http://schemas.openxmlformats.org/officeDocument/2006/relationships/oleObject" Target="../embeddings/oleObject62.bin"/><Relationship Id="rId17" Type="http://schemas.openxmlformats.org/officeDocument/2006/relationships/image" Target="../media/image66.wmf"/><Relationship Id="rId25" Type="http://schemas.openxmlformats.org/officeDocument/2006/relationships/oleObject" Target="../embeddings/oleObject68.bin"/><Relationship Id="rId33" Type="http://schemas.openxmlformats.org/officeDocument/2006/relationships/oleObject" Target="../embeddings/oleObject72.bin"/><Relationship Id="rId38" Type="http://schemas.openxmlformats.org/officeDocument/2006/relationships/image" Target="../media/image70.wmf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64.bin"/><Relationship Id="rId20" Type="http://schemas.openxmlformats.org/officeDocument/2006/relationships/oleObject" Target="../embeddings/oleObject66.bin"/><Relationship Id="rId29" Type="http://schemas.openxmlformats.org/officeDocument/2006/relationships/oleObject" Target="../embeddings/oleObject70.bin"/><Relationship Id="rId41" Type="http://schemas.openxmlformats.org/officeDocument/2006/relationships/oleObject" Target="../embeddings/oleObject76.bin"/><Relationship Id="rId1" Type="http://schemas.openxmlformats.org/officeDocument/2006/relationships/vmlDrawing" Target="../drawings/vmlDrawing7.vml"/><Relationship Id="rId6" Type="http://schemas.openxmlformats.org/officeDocument/2006/relationships/image" Target="../media/image61.wmf"/><Relationship Id="rId11" Type="http://schemas.openxmlformats.org/officeDocument/2006/relationships/image" Target="../media/image63.wmf"/><Relationship Id="rId24" Type="http://schemas.openxmlformats.org/officeDocument/2006/relationships/image" Target="../media/image29.wmf"/><Relationship Id="rId32" Type="http://schemas.openxmlformats.org/officeDocument/2006/relationships/image" Target="../media/image33.wmf"/><Relationship Id="rId37" Type="http://schemas.openxmlformats.org/officeDocument/2006/relationships/oleObject" Target="../embeddings/oleObject74.bin"/><Relationship Id="rId40" Type="http://schemas.openxmlformats.org/officeDocument/2006/relationships/image" Target="../media/image71.wmf"/><Relationship Id="rId5" Type="http://schemas.openxmlformats.org/officeDocument/2006/relationships/oleObject" Target="../embeddings/oleObject59.bin"/><Relationship Id="rId15" Type="http://schemas.openxmlformats.org/officeDocument/2006/relationships/image" Target="../media/image65.wmf"/><Relationship Id="rId23" Type="http://schemas.openxmlformats.org/officeDocument/2006/relationships/oleObject" Target="../embeddings/oleObject67.bin"/><Relationship Id="rId28" Type="http://schemas.openxmlformats.org/officeDocument/2006/relationships/image" Target="../media/image31.wmf"/><Relationship Id="rId36" Type="http://schemas.openxmlformats.org/officeDocument/2006/relationships/image" Target="../media/image69.wmf"/><Relationship Id="rId10" Type="http://schemas.openxmlformats.org/officeDocument/2006/relationships/oleObject" Target="../embeddings/oleObject61.bin"/><Relationship Id="rId19" Type="http://schemas.openxmlformats.org/officeDocument/2006/relationships/image" Target="../media/image67.wmf"/><Relationship Id="rId31" Type="http://schemas.openxmlformats.org/officeDocument/2006/relationships/oleObject" Target="../embeddings/oleObject71.bin"/><Relationship Id="rId4" Type="http://schemas.openxmlformats.org/officeDocument/2006/relationships/image" Target="../media/image60.wmf"/><Relationship Id="rId9" Type="http://schemas.openxmlformats.org/officeDocument/2006/relationships/image" Target="../media/image62.wmf"/><Relationship Id="rId14" Type="http://schemas.openxmlformats.org/officeDocument/2006/relationships/oleObject" Target="../embeddings/oleObject63.bin"/><Relationship Id="rId22" Type="http://schemas.openxmlformats.org/officeDocument/2006/relationships/image" Target="../media/image36.png"/><Relationship Id="rId27" Type="http://schemas.openxmlformats.org/officeDocument/2006/relationships/oleObject" Target="../embeddings/oleObject69.bin"/><Relationship Id="rId30" Type="http://schemas.openxmlformats.org/officeDocument/2006/relationships/image" Target="../media/image32.wmf"/><Relationship Id="rId35" Type="http://schemas.openxmlformats.org/officeDocument/2006/relationships/oleObject" Target="../embeddings/oleObject73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77.bin"/><Relationship Id="rId7" Type="http://schemas.openxmlformats.org/officeDocument/2006/relationships/oleObject" Target="../embeddings/oleObject79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78.bin"/><Relationship Id="rId4" Type="http://schemas.openxmlformats.org/officeDocument/2006/relationships/image" Target="../media/image74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1 (glossery: see App. B, SG)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433" y="990600"/>
            <a:ext cx="44997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/>
              <a:t>- </a:t>
            </a:r>
            <a:r>
              <a:rPr lang="nl-NL" sz="2400" b="1" u="sng" dirty="0" smtClean="0"/>
              <a:t>First law</a:t>
            </a:r>
            <a:r>
              <a:rPr lang="nl-NL" sz="2400" b="1" dirty="0" smtClean="0"/>
              <a:t>: conservation of energy</a:t>
            </a:r>
            <a:endParaRPr lang="nl-NL" sz="2400" b="1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30591"/>
              </p:ext>
            </p:extLst>
          </p:nvPr>
        </p:nvGraphicFramePr>
        <p:xfrm>
          <a:off x="860425" y="1519238"/>
          <a:ext cx="2644775" cy="2236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1" name="Vergelijking" r:id="rId3" imgW="1231560" imgH="1041120" progId="Equation.3">
                  <p:embed/>
                </p:oleObj>
              </mc:Choice>
              <mc:Fallback>
                <p:oleObj name="Vergelijking" r:id="rId3" imgW="12315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1519238"/>
                        <a:ext cx="2644775" cy="22367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509667" y="4872335"/>
            <a:ext cx="19287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gas</a:t>
            </a:r>
            <a:endParaRPr lang="nl-NL" sz="2400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5625097"/>
              </p:ext>
            </p:extLst>
          </p:nvPr>
        </p:nvGraphicFramePr>
        <p:xfrm>
          <a:off x="3390582" y="4954021"/>
          <a:ext cx="1714818" cy="4452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2" name="Vergelijking" r:id="rId5" imgW="685800" imgH="177480" progId="Equation.3">
                  <p:embed/>
                </p:oleObj>
              </mc:Choice>
              <mc:Fallback>
                <p:oleObj name="Vergelijking" r:id="rId5" imgW="6858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0582" y="4954021"/>
                        <a:ext cx="1714818" cy="44529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5212046" y="4948535"/>
            <a:ext cx="2494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Equation of state</a:t>
            </a:r>
            <a:endParaRPr lang="nl-NL" sz="2400" u="sng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5715000"/>
            <a:ext cx="29209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Perfect atomic gas</a:t>
            </a:r>
            <a:endParaRPr lang="nl-NL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7512591"/>
              </p:ext>
            </p:extLst>
          </p:nvPr>
        </p:nvGraphicFramePr>
        <p:xfrm>
          <a:off x="3378192" y="5552599"/>
          <a:ext cx="2794008" cy="9244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3" name="Vergelijking" r:id="rId7" imgW="1193760" imgH="393480" progId="Equation.3">
                  <p:embed/>
                </p:oleObj>
              </mc:Choice>
              <mc:Fallback>
                <p:oleObj name="Vergelijking" r:id="rId7" imgW="11937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8192" y="5552599"/>
                        <a:ext cx="2794008" cy="92440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543566" y="4034135"/>
            <a:ext cx="26677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/>
              <a:t>- </a:t>
            </a:r>
            <a:r>
              <a:rPr lang="nl-NL" sz="2400" u="sng" dirty="0" smtClean="0"/>
              <a:t>Mechanical work</a:t>
            </a:r>
            <a:endParaRPr lang="nl-NL" sz="2400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5349230"/>
              </p:ext>
            </p:extLst>
          </p:nvPr>
        </p:nvGraphicFramePr>
        <p:xfrm>
          <a:off x="3380921" y="3992562"/>
          <a:ext cx="35369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4" name="Vergelijking" r:id="rId10" imgW="1511280" imgH="279360" progId="Equation.3">
                  <p:embed/>
                </p:oleObj>
              </mc:Choice>
              <mc:Fallback>
                <p:oleObj name="Vergelijking" r:id="rId10" imgW="1511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0921" y="3992562"/>
                        <a:ext cx="35369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128624" y="3146948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u="sng" dirty="0" smtClean="0"/>
              <a:t>Reversible process</a:t>
            </a:r>
            <a:endParaRPr lang="nl-NL" sz="2400" u="sng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5622471" y="3505200"/>
            <a:ext cx="0" cy="759767"/>
          </a:xfrm>
          <a:prstGeom prst="straightConnector1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66617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</a:t>
            </a:r>
            <a:r>
              <a:rPr lang="en-US" altLang="nl-NL" u="sng" dirty="0" smtClean="0">
                <a:solidFill>
                  <a:srgbClr val="0070C0"/>
                </a:solidFill>
              </a:rPr>
              <a:t>Solutions and mixing processes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63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Solutions or mixtures with NO chemical reactions:</a:t>
            </a:r>
            <a:endParaRPr lang="nl-NL" sz="2800" b="1" u="sng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293912" y="181216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0714" y="1769235"/>
            <a:ext cx="63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still</a:t>
            </a:r>
            <a:endParaRPr 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230315"/>
              </p:ext>
            </p:extLst>
          </p:nvPr>
        </p:nvGraphicFramePr>
        <p:xfrm>
          <a:off x="2843808" y="1719079"/>
          <a:ext cx="1155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85" name="Vergelijking" r:id="rId3" imgW="469800" imgH="228600" progId="Equation.3">
                  <p:embed/>
                </p:oleObj>
              </mc:Choice>
              <mc:Fallback>
                <p:oleObj name="Vergelijking" r:id="rId3" imgW="469800" imgH="2286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19079"/>
                        <a:ext cx="11557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4559828"/>
              </p:ext>
            </p:extLst>
          </p:nvPr>
        </p:nvGraphicFramePr>
        <p:xfrm>
          <a:off x="4427984" y="1698026"/>
          <a:ext cx="40909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86" name="Vergelijking" r:id="rId5" imgW="1663560" imgH="342720" progId="Equation.3">
                  <p:embed/>
                </p:oleObj>
              </mc:Choice>
              <mc:Fallback>
                <p:oleObj name="Vergelijking" r:id="rId5" imgW="1663560" imgH="34272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698026"/>
                        <a:ext cx="4090987" cy="842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129542"/>
              </p:ext>
            </p:extLst>
          </p:nvPr>
        </p:nvGraphicFramePr>
        <p:xfrm>
          <a:off x="3668554" y="2708920"/>
          <a:ext cx="4872037" cy="1279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87" name="Vergelijking" r:id="rId7" imgW="1981080" imgH="520560" progId="Equation.3">
                  <p:embed/>
                </p:oleObj>
              </mc:Choice>
              <mc:Fallback>
                <p:oleObj name="Vergelijking" r:id="rId7" imgW="1981080" imgH="52056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554" y="2708920"/>
                        <a:ext cx="4872037" cy="1279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8774" y="306896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4592290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0289541"/>
              </p:ext>
            </p:extLst>
          </p:nvPr>
        </p:nvGraphicFramePr>
        <p:xfrm>
          <a:off x="3741254" y="4398069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88" name="Vergelijking" r:id="rId9" imgW="533160" imgH="393480" progId="Equation.3">
                  <p:embed/>
                </p:oleObj>
              </mc:Choice>
              <mc:Fallback>
                <p:oleObj name="Vergelijking" r:id="rId9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41254" y="4398069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365305" y="5512618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15" name="TextBox 14"/>
          <p:cNvSpPr txBox="1"/>
          <p:nvPr/>
        </p:nvSpPr>
        <p:spPr>
          <a:xfrm>
            <a:off x="1365025" y="5987057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8540240"/>
              </p:ext>
            </p:extLst>
          </p:nvPr>
        </p:nvGraphicFramePr>
        <p:xfrm>
          <a:off x="3739578" y="5399124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89" name="Vergelijking" r:id="rId11" imgW="368280" imgH="228600" progId="Equation.3">
                  <p:embed/>
                </p:oleObj>
              </mc:Choice>
              <mc:Fallback>
                <p:oleObj name="Vergelijking" r:id="rId11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9578" y="5399124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678284"/>
              </p:ext>
            </p:extLst>
          </p:nvPr>
        </p:nvGraphicFramePr>
        <p:xfrm>
          <a:off x="3738444" y="6003057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0" name="Vergelijking" r:id="rId13" imgW="380880" imgH="228600" progId="Equation.3">
                  <p:embed/>
                </p:oleObj>
              </mc:Choice>
              <mc:Fallback>
                <p:oleObj name="Vergelijking" r:id="rId13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8444" y="6003057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5001506"/>
              </p:ext>
            </p:extLst>
          </p:nvPr>
        </p:nvGraphicFramePr>
        <p:xfrm>
          <a:off x="5866365" y="4270075"/>
          <a:ext cx="3060700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1" name="Vergelijking" r:id="rId15" imgW="1244520" imgH="393480" progId="Equation.3">
                  <p:embed/>
                </p:oleObj>
              </mc:Choice>
              <mc:Fallback>
                <p:oleObj name="Vergelijking" r:id="rId15" imgW="1244520" imgH="39348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6365" y="4270075"/>
                        <a:ext cx="3060700" cy="9683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>
            <a:off x="5076056" y="462553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4450236"/>
              </p:ext>
            </p:extLst>
          </p:nvPr>
        </p:nvGraphicFramePr>
        <p:xfrm>
          <a:off x="5868144" y="5354022"/>
          <a:ext cx="127952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2" name="Vergelijking" r:id="rId17" imgW="520560" imgH="241200" progId="Equation.3">
                  <p:embed/>
                </p:oleObj>
              </mc:Choice>
              <mc:Fallback>
                <p:oleObj name="Vergelijking" r:id="rId17" imgW="520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8144" y="5354022"/>
                        <a:ext cx="127952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5076056" y="544834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64048715"/>
              </p:ext>
            </p:extLst>
          </p:nvPr>
        </p:nvGraphicFramePr>
        <p:xfrm>
          <a:off x="5851525" y="6075363"/>
          <a:ext cx="13112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093" name="Vergelijking" r:id="rId19" imgW="533160" imgH="241200" progId="Equation.3">
                  <p:embed/>
                </p:oleObj>
              </mc:Choice>
              <mc:Fallback>
                <p:oleObj name="Vergelijking" r:id="rId19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51525" y="6075363"/>
                        <a:ext cx="13112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5076056" y="610564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24" name="Group 23"/>
          <p:cNvGrpSpPr>
            <a:grpSpLocks noChangeAspect="1"/>
          </p:cNvGrpSpPr>
          <p:nvPr/>
        </p:nvGrpSpPr>
        <p:grpSpPr>
          <a:xfrm>
            <a:off x="411865" y="2636912"/>
            <a:ext cx="2091501" cy="1656184"/>
            <a:chOff x="4932040" y="1883775"/>
            <a:chExt cx="3679139" cy="291337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32040" y="1883775"/>
              <a:ext cx="3679139" cy="2913377"/>
            </a:xfrm>
            <a:prstGeom prst="rect">
              <a:avLst/>
            </a:prstGeom>
          </p:spPr>
        </p:pic>
        <p:graphicFrame>
          <p:nvGraphicFramePr>
            <p:cNvPr id="26" name="Object 2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51524258"/>
                </p:ext>
              </p:extLst>
            </p:nvPr>
          </p:nvGraphicFramePr>
          <p:xfrm>
            <a:off x="5364088" y="2060848"/>
            <a:ext cx="1270000" cy="54927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0094" name="Vergelijking" r:id="rId22" imgW="558720" imgH="241200" progId="Equation.3">
                    <p:embed/>
                  </p:oleObj>
                </mc:Choice>
                <mc:Fallback>
                  <p:oleObj name="Vergelijking" r:id="rId22" imgW="55872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3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4088" y="2060848"/>
                          <a:ext cx="1270000" cy="549275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7F7F7F"/>
                          </a:solidFill>
                          <a:miter lim="800000"/>
                          <a:headEnd/>
                          <a:tailEnd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338556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11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908720"/>
            <a:ext cx="76348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Solutions or mixtures with NO chemical reactions:</a:t>
            </a:r>
            <a:endParaRPr lang="nl-NL" sz="2800" b="1" u="sng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1293912" y="1812166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0714" y="1769235"/>
            <a:ext cx="6380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still</a:t>
            </a:r>
            <a:endParaRPr 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846238"/>
              </p:ext>
            </p:extLst>
          </p:nvPr>
        </p:nvGraphicFramePr>
        <p:xfrm>
          <a:off x="2843808" y="1719079"/>
          <a:ext cx="11557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2" name="Vergelijking" r:id="rId3" imgW="469800" imgH="228600" progId="Equation.3">
                  <p:embed/>
                </p:oleObj>
              </mc:Choice>
              <mc:Fallback>
                <p:oleObj name="Vergelijking" r:id="rId3" imgW="46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808" y="1719079"/>
                        <a:ext cx="115570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475952"/>
              </p:ext>
            </p:extLst>
          </p:nvPr>
        </p:nvGraphicFramePr>
        <p:xfrm>
          <a:off x="4427984" y="1698026"/>
          <a:ext cx="4090987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3" name="Vergelijking" r:id="rId5" imgW="1663560" imgH="342720" progId="Equation.3">
                  <p:embed/>
                </p:oleObj>
              </mc:Choice>
              <mc:Fallback>
                <p:oleObj name="Vergelijking" r:id="rId5" imgW="16635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1698026"/>
                        <a:ext cx="4090987" cy="8429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28707"/>
              </p:ext>
            </p:extLst>
          </p:nvPr>
        </p:nvGraphicFramePr>
        <p:xfrm>
          <a:off x="3571807" y="3007299"/>
          <a:ext cx="27797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4" name="Vergelijking" r:id="rId7" imgW="1130040" imgH="241200" progId="Equation.3">
                  <p:embed/>
                </p:oleObj>
              </mc:Choice>
              <mc:Fallback>
                <p:oleObj name="Vergelijking" r:id="rId7" imgW="11300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71807" y="3007299"/>
                        <a:ext cx="277971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668774" y="3068960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u="sng" dirty="0"/>
          </a:p>
        </p:txBody>
      </p: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102626"/>
              </p:ext>
            </p:extLst>
          </p:nvPr>
        </p:nvGraphicFramePr>
        <p:xfrm>
          <a:off x="4139952" y="4509120"/>
          <a:ext cx="162401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5" name="Vergelijking" r:id="rId9" imgW="660240" imgH="228600" progId="Equation.3">
                  <p:embed/>
                </p:oleObj>
              </mc:Choice>
              <mc:Fallback>
                <p:oleObj name="Vergelijking" r:id="rId9" imgW="660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4509120"/>
                        <a:ext cx="162401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110751" y="4955396"/>
            <a:ext cx="245862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Standard state </a:t>
            </a:r>
            <a:r>
              <a:rPr lang="el-GR" sz="2800" b="1" u="sng" dirty="0" smtClean="0">
                <a:latin typeface="Times New Roman" pitchFamily="18" charset="0"/>
                <a:cs typeface="Times New Roman" pitchFamily="18" charset="0"/>
              </a:rPr>
              <a:t>ϴ</a:t>
            </a:r>
            <a:r>
              <a:rPr lang="nl-NL" sz="2400" b="1" u="sng" dirty="0" smtClean="0"/>
              <a:t> </a:t>
            </a:r>
          </a:p>
          <a:p>
            <a:r>
              <a:rPr lang="nl-NL" sz="2400" b="1" u="sng" dirty="0"/>
              <a:t>f</a:t>
            </a:r>
            <a:r>
              <a:rPr lang="nl-NL" sz="2400" b="1" u="sng" dirty="0" smtClean="0"/>
              <a:t>or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Left Brace 25"/>
          <p:cNvSpPr/>
          <p:nvPr/>
        </p:nvSpPr>
        <p:spPr>
          <a:xfrm>
            <a:off x="3537740" y="4509120"/>
            <a:ext cx="386188" cy="187220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6414361"/>
              </p:ext>
            </p:extLst>
          </p:nvPr>
        </p:nvGraphicFramePr>
        <p:xfrm>
          <a:off x="4139952" y="5213350"/>
          <a:ext cx="9064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6" name="Vergelijking" r:id="rId11" imgW="368280" imgH="228600" progId="Equation.3">
                  <p:embed/>
                </p:oleObj>
              </mc:Choice>
              <mc:Fallback>
                <p:oleObj name="Vergelijking" r:id="rId11" imgW="368280" imgH="2286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9952" y="5213350"/>
                        <a:ext cx="9064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61793"/>
              </p:ext>
            </p:extLst>
          </p:nvPr>
        </p:nvGraphicFramePr>
        <p:xfrm>
          <a:off x="4153825" y="5942013"/>
          <a:ext cx="309880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797" name="Vergelijking" r:id="rId13" imgW="1257120" imgH="203040" progId="Equation.3">
                  <p:embed/>
                </p:oleObj>
              </mc:Choice>
              <mc:Fallback>
                <p:oleObj name="Vergelijking" r:id="rId13" imgW="1257120" imgH="203040" progId="Equation.3">
                  <p:embed/>
                  <p:pic>
                    <p:nvPicPr>
                      <p:cNvPr id="0" name="Object 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3825" y="5942013"/>
                        <a:ext cx="3098800" cy="4984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3663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12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611104" y="371034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2289332"/>
              </p:ext>
            </p:extLst>
          </p:nvPr>
        </p:nvGraphicFramePr>
        <p:xfrm>
          <a:off x="1475656" y="3645024"/>
          <a:ext cx="48704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41" name="Vergelijking" r:id="rId3" imgW="1981080" imgH="228600" progId="Equation.3">
                  <p:embed/>
                </p:oleObj>
              </mc:Choice>
              <mc:Fallback>
                <p:oleObj name="Vergelijking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45024"/>
                        <a:ext cx="48704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1)    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9847682"/>
              </p:ext>
            </p:extLst>
          </p:nvPr>
        </p:nvGraphicFramePr>
        <p:xfrm>
          <a:off x="5218509" y="1570931"/>
          <a:ext cx="28098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42" name="Vergelijking" r:id="rId5" imgW="1143000" imgH="215640" progId="Equation.3">
                  <p:embed/>
                </p:oleObj>
              </mc:Choice>
              <mc:Fallback>
                <p:oleObj name="Vergelijking" r:id="rId5" imgW="1143000" imgH="215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09" y="1570931"/>
                        <a:ext cx="2809875" cy="531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4" descr="ice_water_equilibr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8" y="2276817"/>
            <a:ext cx="1884018" cy="11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2403390"/>
              </p:ext>
            </p:extLst>
          </p:nvPr>
        </p:nvGraphicFramePr>
        <p:xfrm>
          <a:off x="2894062" y="2604254"/>
          <a:ext cx="26860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643" name="Vergelijking" r:id="rId8" imgW="1091880" imgH="203040" progId="Equation.3">
                  <p:embed/>
                </p:oleObj>
              </mc:Choice>
              <mc:Fallback>
                <p:oleObj name="Vergelijking" r:id="rId8" imgW="109188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62" y="2604254"/>
                        <a:ext cx="2686050" cy="501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947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13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611104" y="371034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492572"/>
              </p:ext>
            </p:extLst>
          </p:nvPr>
        </p:nvGraphicFramePr>
        <p:xfrm>
          <a:off x="1475656" y="3645024"/>
          <a:ext cx="48704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8" name="Vergelijking" r:id="rId3" imgW="1981080" imgH="228600" progId="Equation.3">
                  <p:embed/>
                </p:oleObj>
              </mc:Choice>
              <mc:Fallback>
                <p:oleObj name="Vergelijking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45024"/>
                        <a:ext cx="48704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1)    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816882"/>
              </p:ext>
            </p:extLst>
          </p:nvPr>
        </p:nvGraphicFramePr>
        <p:xfrm>
          <a:off x="5218509" y="1570931"/>
          <a:ext cx="28098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89" name="Vergelijking" r:id="rId5" imgW="1143000" imgH="215640" progId="Equation.3">
                  <p:embed/>
                </p:oleObj>
              </mc:Choice>
              <mc:Fallback>
                <p:oleObj name="Vergelijking" r:id="rId5" imgW="1143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09" y="1570931"/>
                        <a:ext cx="2809875" cy="531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4" descr="ice_water_equilibr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8" y="2276817"/>
            <a:ext cx="1884018" cy="11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7852062"/>
              </p:ext>
            </p:extLst>
          </p:nvPr>
        </p:nvGraphicFramePr>
        <p:xfrm>
          <a:off x="2894062" y="2604254"/>
          <a:ext cx="26860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0" name="Vergelijking" r:id="rId8" imgW="1091880" imgH="203040" progId="Equation.3">
                  <p:embed/>
                </p:oleObj>
              </mc:Choice>
              <mc:Fallback>
                <p:oleObj name="Vergelijking" r:id="rId8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62" y="2604254"/>
                        <a:ext cx="2686050" cy="501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7092280" y="413634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9070166"/>
              </p:ext>
            </p:extLst>
          </p:nvPr>
        </p:nvGraphicFramePr>
        <p:xfrm>
          <a:off x="2520950" y="5157788"/>
          <a:ext cx="6119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1" name="Vergelijking" r:id="rId10" imgW="2489040" imgH="266400" progId="Equation.3">
                  <p:embed/>
                </p:oleObj>
              </mc:Choice>
              <mc:Fallback>
                <p:oleObj name="Vergelijking" r:id="rId10" imgW="2489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5157788"/>
                        <a:ext cx="6119813" cy="655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19672" y="4430420"/>
            <a:ext cx="31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2</a:t>
            </a:r>
            <a:r>
              <a:rPr lang="nl-NL" sz="2400" b="1" u="sng" baseline="30000" dirty="0" smtClean="0"/>
              <a:t>nd</a:t>
            </a:r>
            <a:r>
              <a:rPr lang="nl-NL" sz="2400" b="1" u="sng" dirty="0" smtClean="0"/>
              <a:t> law: 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863458"/>
              </p:ext>
            </p:extLst>
          </p:nvPr>
        </p:nvGraphicFramePr>
        <p:xfrm>
          <a:off x="4748188" y="4384532"/>
          <a:ext cx="162401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2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188" y="4384532"/>
                        <a:ext cx="1624012" cy="655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/>
          <p:nvPr/>
        </p:nvSpPr>
        <p:spPr>
          <a:xfrm flipH="1">
            <a:off x="6444208" y="3710340"/>
            <a:ext cx="504056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7778750"/>
              </p:ext>
            </p:extLst>
          </p:nvPr>
        </p:nvGraphicFramePr>
        <p:xfrm>
          <a:off x="5331430" y="6067425"/>
          <a:ext cx="16557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893" name="Vergelijking" r:id="rId14" imgW="672840" imgH="228600" progId="Equation.3">
                  <p:embed/>
                </p:oleObj>
              </mc:Choice>
              <mc:Fallback>
                <p:oleObj name="Vergelijking" r:id="rId14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430" y="6067425"/>
                        <a:ext cx="16557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6084168" y="5517232"/>
            <a:ext cx="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441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14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6" name="Right Arrow 5"/>
          <p:cNvSpPr/>
          <p:nvPr/>
        </p:nvSpPr>
        <p:spPr bwMode="auto">
          <a:xfrm>
            <a:off x="611104" y="371034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7748677"/>
              </p:ext>
            </p:extLst>
          </p:nvPr>
        </p:nvGraphicFramePr>
        <p:xfrm>
          <a:off x="1475656" y="3645024"/>
          <a:ext cx="48704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4" name="Vergelijking" r:id="rId3" imgW="1981080" imgH="228600" progId="Equation.3">
                  <p:embed/>
                </p:oleObj>
              </mc:Choice>
              <mc:Fallback>
                <p:oleObj name="Vergelijking" r:id="rId3" imgW="19810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3645024"/>
                        <a:ext cx="48704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1)    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946041"/>
              </p:ext>
            </p:extLst>
          </p:nvPr>
        </p:nvGraphicFramePr>
        <p:xfrm>
          <a:off x="5218509" y="1570931"/>
          <a:ext cx="2809875" cy="53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5" name="Vergelijking" r:id="rId5" imgW="1143000" imgH="215640" progId="Equation.3">
                  <p:embed/>
                </p:oleObj>
              </mc:Choice>
              <mc:Fallback>
                <p:oleObj name="Vergelijking" r:id="rId5" imgW="1143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8509" y="1570931"/>
                        <a:ext cx="2809875" cy="531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8" name="Picture 14" descr="ice_water_equilibrium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2318" y="2276817"/>
            <a:ext cx="1884018" cy="117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850976"/>
              </p:ext>
            </p:extLst>
          </p:nvPr>
        </p:nvGraphicFramePr>
        <p:xfrm>
          <a:off x="2894062" y="2604254"/>
          <a:ext cx="268605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6" name="Vergelijking" r:id="rId8" imgW="1091880" imgH="203040" progId="Equation.3">
                  <p:embed/>
                </p:oleObj>
              </mc:Choice>
              <mc:Fallback>
                <p:oleObj name="Vergelijking" r:id="rId8" imgW="10918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4062" y="2604254"/>
                        <a:ext cx="2686050" cy="5016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7092280" y="413634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147981"/>
              </p:ext>
            </p:extLst>
          </p:nvPr>
        </p:nvGraphicFramePr>
        <p:xfrm>
          <a:off x="2520950" y="5157788"/>
          <a:ext cx="6119813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7" name="Vergelijking" r:id="rId10" imgW="2489040" imgH="266400" progId="Equation.3">
                  <p:embed/>
                </p:oleObj>
              </mc:Choice>
              <mc:Fallback>
                <p:oleObj name="Vergelijking" r:id="rId10" imgW="2489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0950" y="5157788"/>
                        <a:ext cx="6119813" cy="655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619672" y="4430420"/>
            <a:ext cx="31427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2</a:t>
            </a:r>
            <a:r>
              <a:rPr lang="nl-NL" sz="2400" b="1" u="sng" baseline="30000" dirty="0" smtClean="0"/>
              <a:t>nd</a:t>
            </a:r>
            <a:r>
              <a:rPr lang="nl-NL" sz="2400" b="1" u="sng" dirty="0" smtClean="0"/>
              <a:t> law: 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4723385"/>
              </p:ext>
            </p:extLst>
          </p:nvPr>
        </p:nvGraphicFramePr>
        <p:xfrm>
          <a:off x="4748188" y="4384532"/>
          <a:ext cx="1624012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8" name="Vergelijking" r:id="rId12" imgW="660240" imgH="266400" progId="Equation.3">
                  <p:embed/>
                </p:oleObj>
              </mc:Choice>
              <mc:Fallback>
                <p:oleObj name="Vergelijking" r:id="rId12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8188" y="4384532"/>
                        <a:ext cx="1624012" cy="655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Left Brace 28"/>
          <p:cNvSpPr/>
          <p:nvPr/>
        </p:nvSpPr>
        <p:spPr>
          <a:xfrm flipH="1">
            <a:off x="6444208" y="3710340"/>
            <a:ext cx="504056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6979932"/>
              </p:ext>
            </p:extLst>
          </p:nvPr>
        </p:nvGraphicFramePr>
        <p:xfrm>
          <a:off x="5331430" y="6067425"/>
          <a:ext cx="1655762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79" name="Vergelijking" r:id="rId14" imgW="672840" imgH="228600" progId="Equation.3">
                  <p:embed/>
                </p:oleObj>
              </mc:Choice>
              <mc:Fallback>
                <p:oleObj name="Vergelijking" r:id="rId14" imgW="672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1430" y="6067425"/>
                        <a:ext cx="1655762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6084168" y="5517232"/>
            <a:ext cx="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ight Arrow 31"/>
          <p:cNvSpPr/>
          <p:nvPr/>
        </p:nvSpPr>
        <p:spPr bwMode="auto">
          <a:xfrm rot="10800000">
            <a:off x="4318248" y="614894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5543079"/>
              </p:ext>
            </p:extLst>
          </p:nvPr>
        </p:nvGraphicFramePr>
        <p:xfrm>
          <a:off x="2790825" y="6059488"/>
          <a:ext cx="1185863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980" name="Vergelijking" r:id="rId16" imgW="482400" imgH="228600" progId="Equation.3">
                  <p:embed/>
                </p:oleObj>
              </mc:Choice>
              <mc:Fallback>
                <p:oleObj name="Vergelijking" r:id="rId16" imgW="482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90825" y="6059488"/>
                        <a:ext cx="1185863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39552" y="6080008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483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15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1)    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624188"/>
              </p:ext>
            </p:extLst>
          </p:nvPr>
        </p:nvGraphicFramePr>
        <p:xfrm>
          <a:off x="5110163" y="1571625"/>
          <a:ext cx="30273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63" name="Vergelijking" r:id="rId3" imgW="1231560" imgH="215640" progId="Equation.3">
                  <p:embed/>
                </p:oleObj>
              </mc:Choice>
              <mc:Fallback>
                <p:oleObj name="Vergelijking" r:id="rId3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571625"/>
                        <a:ext cx="3027362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21134"/>
              </p:ext>
            </p:extLst>
          </p:nvPr>
        </p:nvGraphicFramePr>
        <p:xfrm>
          <a:off x="3678032" y="2228141"/>
          <a:ext cx="1309687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64" name="Vergelijking" r:id="rId5" imgW="533160" imgH="241200" progId="Equation.3">
                  <p:embed/>
                </p:oleObj>
              </mc:Choice>
              <mc:Fallback>
                <p:oleObj name="Vergelijking" r:id="rId5" imgW="533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032" y="2228141"/>
                        <a:ext cx="1309687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422896" y="22394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27809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2)    Equilibrium between phases of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5451269"/>
              </p:ext>
            </p:extLst>
          </p:nvPr>
        </p:nvGraphicFramePr>
        <p:xfrm>
          <a:off x="3668747" y="5931619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665" name="Vergelijking" r:id="rId7" imgW="647640" imgH="241200" progId="Equation.3">
                  <p:embed/>
                </p:oleObj>
              </mc:Choice>
              <mc:Fallback>
                <p:oleObj name="Vergelijking" r:id="rId7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47" y="5931619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03648" y="5967939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05" y="3377674"/>
            <a:ext cx="4340919" cy="2315837"/>
          </a:xfrm>
          <a:prstGeom prst="rect">
            <a:avLst/>
          </a:prstGeom>
        </p:spPr>
      </p:pic>
      <p:sp>
        <p:nvSpPr>
          <p:cNvPr id="1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25289" y="3517337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39716" y="4185595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6277171" y="3894866"/>
            <a:ext cx="5625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277171" y="4525449"/>
            <a:ext cx="6134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97467" y="1019533"/>
            <a:ext cx="250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p.16)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2980823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16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1)    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00221"/>
              </p:ext>
            </p:extLst>
          </p:nvPr>
        </p:nvGraphicFramePr>
        <p:xfrm>
          <a:off x="5110163" y="1571625"/>
          <a:ext cx="30273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0" name="Vergelijking" r:id="rId3" imgW="1231560" imgH="215640" progId="Equation.3">
                  <p:embed/>
                </p:oleObj>
              </mc:Choice>
              <mc:Fallback>
                <p:oleObj name="Vergelijking" r:id="rId3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571625"/>
                        <a:ext cx="3027362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4712032"/>
              </p:ext>
            </p:extLst>
          </p:nvPr>
        </p:nvGraphicFramePr>
        <p:xfrm>
          <a:off x="466849" y="4624388"/>
          <a:ext cx="8353623" cy="9633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1" name="Equation" r:id="rId5" imgW="4178160" imgH="482400" progId="Equation.3">
                  <p:embed/>
                </p:oleObj>
              </mc:Choice>
              <mc:Fallback>
                <p:oleObj name="Equation" r:id="rId5" imgW="4178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49" y="4624388"/>
                        <a:ext cx="8353623" cy="96333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422896" y="22394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27809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2)    Equilibrium between phases of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48135"/>
              </p:ext>
            </p:extLst>
          </p:nvPr>
        </p:nvGraphicFramePr>
        <p:xfrm>
          <a:off x="3668747" y="3456906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2" name="Vergelijking" r:id="rId7" imgW="647640" imgH="241200" progId="Equation.3">
                  <p:embed/>
                </p:oleObj>
              </mc:Choice>
              <mc:Fallback>
                <p:oleObj name="Vergelijking" r:id="rId7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47" y="3456906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03648" y="34932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414908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3)    For a general mixture of two or more components A, </a:t>
            </a:r>
            <a:r>
              <a:rPr lang="nl-NL" sz="2400" b="1" u="sng" dirty="0"/>
              <a:t>B, </a:t>
            </a:r>
            <a:r>
              <a:rPr lang="nl-NL" sz="2400" b="1" u="sng" dirty="0" smtClean="0"/>
              <a:t>∙</a:t>
            </a:r>
            <a:r>
              <a:rPr lang="nl-NL" sz="2400" b="1" u="sng" dirty="0"/>
              <a:t> </a:t>
            </a:r>
            <a:r>
              <a:rPr lang="nl-NL" sz="2400" b="1" u="sng" dirty="0" smtClean="0"/>
              <a:t>∙</a:t>
            </a:r>
            <a:r>
              <a:rPr lang="nl-NL" sz="2400" b="1" u="sng" dirty="0"/>
              <a:t> ∙</a:t>
            </a:r>
            <a:r>
              <a:rPr lang="nl-NL" sz="2400" b="1" u="sng" dirty="0" smtClean="0"/>
              <a:t> 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21134"/>
              </p:ext>
            </p:extLst>
          </p:nvPr>
        </p:nvGraphicFramePr>
        <p:xfrm>
          <a:off x="3678238" y="2228850"/>
          <a:ext cx="13096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3" name="Vergelijking" r:id="rId9" imgW="533160" imgH="241200" progId="Equation.3">
                  <p:embed/>
                </p:oleObj>
              </mc:Choice>
              <mc:Fallback>
                <p:oleObj name="Vergelijking" r:id="rId9" imgW="533160" imgH="241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2228850"/>
                        <a:ext cx="1309687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V="1">
            <a:off x="5060111" y="5222508"/>
            <a:ext cx="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539726" y="5896332"/>
            <a:ext cx="28803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400" b="1" u="sng" dirty="0" smtClean="0"/>
              <a:t> is a state function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 Box 9"/>
          <p:cNvSpPr txBox="1">
            <a:spLocks noChangeArrowheads="1"/>
          </p:cNvSpPr>
          <p:nvPr/>
        </p:nvSpPr>
        <p:spPr bwMode="auto">
          <a:xfrm>
            <a:off x="6497467" y="1019533"/>
            <a:ext cx="250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p.16)</a:t>
            </a:r>
            <a:endParaRPr lang="en-US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03739"/>
              </p:ext>
            </p:extLst>
          </p:nvPr>
        </p:nvGraphicFramePr>
        <p:xfrm>
          <a:off x="328063" y="5842001"/>
          <a:ext cx="4110807" cy="6178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774" name="Equation" r:id="rId11" imgW="2108160" imgH="317160" progId="Equation.3">
                  <p:embed/>
                </p:oleObj>
              </mc:Choice>
              <mc:Fallback>
                <p:oleObj name="Equation" r:id="rId11" imgW="2108160" imgH="3171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063" y="5842001"/>
                        <a:ext cx="4110807" cy="61783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V="1">
            <a:off x="1221675" y="5229200"/>
            <a:ext cx="0" cy="792088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9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17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5813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Importance of the chemical potential:</a:t>
            </a:r>
            <a:endParaRPr lang="nl-NL" sz="2800" b="1" u="sng" dirty="0"/>
          </a:p>
        </p:txBody>
      </p:sp>
      <p:sp>
        <p:nvSpPr>
          <p:cNvPr id="16" name="TextBox 15"/>
          <p:cNvSpPr txBox="1"/>
          <p:nvPr/>
        </p:nvSpPr>
        <p:spPr>
          <a:xfrm>
            <a:off x="539552" y="1556792"/>
            <a:ext cx="446449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1)    Equilibrium between phases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4900221"/>
              </p:ext>
            </p:extLst>
          </p:nvPr>
        </p:nvGraphicFramePr>
        <p:xfrm>
          <a:off x="5110163" y="1571625"/>
          <a:ext cx="3027362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44" name="Vergelijking" r:id="rId3" imgW="1231560" imgH="215640" progId="Equation.3">
                  <p:embed/>
                </p:oleObj>
              </mc:Choice>
              <mc:Fallback>
                <p:oleObj name="Vergelijking" r:id="rId3" imgW="12315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0163" y="1571625"/>
                        <a:ext cx="3027362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323528" y="6083589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422896" y="2239473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39552" y="2780928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2)    Equilibrium between phases of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9348135"/>
              </p:ext>
            </p:extLst>
          </p:nvPr>
        </p:nvGraphicFramePr>
        <p:xfrm>
          <a:off x="3668747" y="3456906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45" name="Vergelijking" r:id="rId5" imgW="647640" imgH="241200" progId="Equation.3">
                  <p:embed/>
                </p:oleObj>
              </mc:Choice>
              <mc:Fallback>
                <p:oleObj name="Vergelijking" r:id="rId5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8747" y="3456906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1403648" y="349322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9552" y="4149080"/>
            <a:ext cx="83529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3)    For a general mixture of two or more components A, </a:t>
            </a:r>
            <a:r>
              <a:rPr lang="nl-NL" sz="2400" b="1" u="sng" dirty="0"/>
              <a:t>B, </a:t>
            </a:r>
            <a:r>
              <a:rPr lang="nl-NL" sz="2400" b="1" u="sng" dirty="0" smtClean="0"/>
              <a:t>∙</a:t>
            </a:r>
            <a:r>
              <a:rPr lang="nl-NL" sz="2400" b="1" u="sng" dirty="0"/>
              <a:t> </a:t>
            </a:r>
            <a:r>
              <a:rPr lang="nl-NL" sz="2400" b="1" u="sng" dirty="0" smtClean="0"/>
              <a:t>∙</a:t>
            </a:r>
            <a:r>
              <a:rPr lang="nl-NL" sz="2400" b="1" u="sng" dirty="0"/>
              <a:t> ∙</a:t>
            </a:r>
            <a:r>
              <a:rPr lang="nl-NL" sz="2400" b="1" u="sng" dirty="0" smtClean="0"/>
              <a:t> 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7298119"/>
              </p:ext>
            </p:extLst>
          </p:nvPr>
        </p:nvGraphicFramePr>
        <p:xfrm>
          <a:off x="1198563" y="5827713"/>
          <a:ext cx="6613525" cy="908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46" name="Equation" r:id="rId7" imgW="2692080" imgH="368280" progId="Equation.3">
                  <p:embed/>
                </p:oleObj>
              </mc:Choice>
              <mc:Fallback>
                <p:oleObj name="Equation" r:id="rId7" imgW="269208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8563" y="5827713"/>
                        <a:ext cx="6613525" cy="908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9821134"/>
              </p:ext>
            </p:extLst>
          </p:nvPr>
        </p:nvGraphicFramePr>
        <p:xfrm>
          <a:off x="3678238" y="2228850"/>
          <a:ext cx="1309687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47" name="Vergelijking" r:id="rId9" imgW="533160" imgH="241200" progId="Equation.3">
                  <p:embed/>
                </p:oleObj>
              </mc:Choice>
              <mc:Fallback>
                <p:oleObj name="Vergelijking" r:id="rId9" imgW="533160" imgH="241200" progId="Equation.3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78238" y="2228850"/>
                        <a:ext cx="1309687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auto">
          <a:xfrm>
            <a:off x="6497467" y="1019533"/>
            <a:ext cx="250902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p.16)</a:t>
            </a:r>
            <a:endParaRPr lang="en-US" sz="2400" b="1" u="sng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69076384"/>
              </p:ext>
            </p:extLst>
          </p:nvPr>
        </p:nvGraphicFramePr>
        <p:xfrm>
          <a:off x="2382838" y="4697413"/>
          <a:ext cx="4519612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848" name="Equation" r:id="rId11" imgW="2260440" imgH="482400" progId="Equation.3">
                  <p:embed/>
                </p:oleObj>
              </mc:Choice>
              <mc:Fallback>
                <p:oleObj name="Equation" r:id="rId11" imgW="2260440" imgH="48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82838" y="4697413"/>
                        <a:ext cx="4519612" cy="9636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49194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18</a:t>
            </a:fld>
            <a:endParaRPr lang="en-US" altLang="nl-NL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115962" y="5460304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Initial:</a:t>
            </a:r>
            <a:endParaRPr lang="nl-NL" sz="2400" b="1" u="sng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9480097"/>
              </p:ext>
            </p:extLst>
          </p:nvPr>
        </p:nvGraphicFramePr>
        <p:xfrm>
          <a:off x="1319213" y="5334024"/>
          <a:ext cx="69500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3" name="Vergelijking" r:id="rId5" imgW="3314520" imgH="431640" progId="Equation.3">
                  <p:embed/>
                </p:oleObj>
              </mc:Choice>
              <mc:Fallback>
                <p:oleObj name="Vergelijking" r:id="rId5" imgW="3314520" imgH="43164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5334024"/>
                        <a:ext cx="6950075" cy="903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7203638" y="2006329"/>
            <a:ext cx="5625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7203638" y="2636912"/>
            <a:ext cx="6134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07504" y="4087378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Initial:</a:t>
            </a:r>
            <a:endParaRPr lang="nl-NL" sz="2400" b="1" u="sng" dirty="0"/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7938863"/>
              </p:ext>
            </p:extLst>
          </p:nvPr>
        </p:nvGraphicFramePr>
        <p:xfrm>
          <a:off x="1308100" y="4051173"/>
          <a:ext cx="68151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4" name="Vergelijking" r:id="rId7" imgW="3251160" imgH="266400" progId="Equation.3">
                  <p:embed/>
                </p:oleObj>
              </mc:Choice>
              <mc:Fallback>
                <p:oleObj name="Vergelijking" r:id="rId7" imgW="325116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8100" y="4051173"/>
                        <a:ext cx="6815138" cy="558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59632" y="4758106"/>
            <a:ext cx="36484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u="sng" dirty="0" smtClean="0"/>
              <a:t>: pure </a:t>
            </a:r>
            <a:r>
              <a:rPr lang="nl-NL" sz="2400" b="1" u="sng" dirty="0" smtClean="0"/>
              <a:t>perfect gases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5076056" y="489525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445456"/>
              </p:ext>
            </p:extLst>
          </p:nvPr>
        </p:nvGraphicFramePr>
        <p:xfrm>
          <a:off x="736600" y="3186113"/>
          <a:ext cx="2095500" cy="700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7745" name="Vergelijking" r:id="rId9" imgW="1104840" imgH="368280" progId="Equation.3">
                  <p:embed/>
                </p:oleObj>
              </mc:Choice>
              <mc:Fallback>
                <p:oleObj name="Vergelijking" r:id="rId9" imgW="1104840" imgH="3682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3186113"/>
                        <a:ext cx="2095500" cy="7000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2891036" y="3353977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39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19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251520" y="3587923"/>
            <a:ext cx="878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Final:</a:t>
            </a:r>
            <a:endParaRPr lang="nl-NL" sz="2400" b="1" u="sng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6586536"/>
              </p:ext>
            </p:extLst>
          </p:nvPr>
        </p:nvGraphicFramePr>
        <p:xfrm>
          <a:off x="1312863" y="3389313"/>
          <a:ext cx="7297737" cy="96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7" name="Vergelijking" r:id="rId5" imgW="3276360" imgH="431640" progId="Equation.3">
                  <p:embed/>
                </p:oleObj>
              </mc:Choice>
              <mc:Fallback>
                <p:oleObj name="Vergelijking" r:id="rId5" imgW="32763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2863" y="3389313"/>
                        <a:ext cx="7297737" cy="9620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>
            <a:off x="423796" y="5661248"/>
            <a:ext cx="794207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8571304" y="5019494"/>
            <a:ext cx="4651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4400" b="1" dirty="0" smtClean="0"/>
              <a:t>_</a:t>
            </a:r>
            <a:endParaRPr lang="nl-NL" sz="4400" b="1" dirty="0"/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196155"/>
              </p:ext>
            </p:extLst>
          </p:nvPr>
        </p:nvGraphicFramePr>
        <p:xfrm>
          <a:off x="1220788" y="5805488"/>
          <a:ext cx="7153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8" name="Vergelijking" r:id="rId7" imgW="3213000" imgH="393480" progId="Equation.3">
                  <p:embed/>
                </p:oleObj>
              </mc:Choice>
              <mc:Fallback>
                <p:oleObj name="Vergelijking" r:id="rId7" imgW="3213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0788" y="5805488"/>
                        <a:ext cx="7153275" cy="876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5962" y="4739555"/>
            <a:ext cx="1002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Initial:</a:t>
            </a:r>
            <a:endParaRPr lang="nl-NL" sz="2400" b="1" u="sng" dirty="0"/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5827239"/>
              </p:ext>
            </p:extLst>
          </p:nvPr>
        </p:nvGraphicFramePr>
        <p:xfrm>
          <a:off x="1319213" y="4613275"/>
          <a:ext cx="6950075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9809" name="Vergelijking" r:id="rId9" imgW="3314520" imgH="431640" progId="Equation.3">
                  <p:embed/>
                </p:oleObj>
              </mc:Choice>
              <mc:Fallback>
                <p:oleObj name="Vergelijking" r:id="rId9" imgW="331452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3" y="4613275"/>
                        <a:ext cx="6950075" cy="903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267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2 (second law and entropy)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pic>
        <p:nvPicPr>
          <p:cNvPr id="96274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238" y="939083"/>
            <a:ext cx="2957202" cy="2151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457200" y="1013827"/>
            <a:ext cx="38291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</a:t>
            </a:r>
            <a:r>
              <a:rPr lang="nl-NL" sz="2400" b="1" dirty="0" smtClean="0"/>
              <a:t>:</a:t>
            </a:r>
          </a:p>
          <a:p>
            <a:r>
              <a:rPr lang="nl-NL" sz="2400" b="1" dirty="0" smtClean="0"/>
              <a:t>for any </a:t>
            </a:r>
            <a:r>
              <a:rPr lang="nl-NL" sz="2400" b="1" u="sng" dirty="0" smtClean="0"/>
              <a:t>spontaneous</a:t>
            </a:r>
            <a:r>
              <a:rPr lang="nl-NL" sz="2400" b="1" dirty="0" smtClean="0"/>
              <a:t> </a:t>
            </a:r>
            <a:r>
              <a:rPr lang="nl-NL" sz="2400" b="1" u="sng" dirty="0" smtClean="0"/>
              <a:t>process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8204364"/>
              </p:ext>
            </p:extLst>
          </p:nvPr>
        </p:nvGraphicFramePr>
        <p:xfrm>
          <a:off x="611560" y="2204864"/>
          <a:ext cx="291306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8" name="Vergelijking" r:id="rId4" imgW="1282680" imgH="228600" progId="Equation.3">
                  <p:embed/>
                </p:oleObj>
              </mc:Choice>
              <mc:Fallback>
                <p:oleObj name="Vergelijking" r:id="rId4" imgW="12826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2204864"/>
                        <a:ext cx="291306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8072396"/>
              </p:ext>
            </p:extLst>
          </p:nvPr>
        </p:nvGraphicFramePr>
        <p:xfrm>
          <a:off x="3719438" y="2014646"/>
          <a:ext cx="164465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79" name="Vergelijking" r:id="rId6" imgW="723600" imgH="419040" progId="Equation.3">
                  <p:embed/>
                </p:oleObj>
              </mc:Choice>
              <mc:Fallback>
                <p:oleObj name="Vergelijking" r:id="rId6" imgW="7236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9438" y="2014646"/>
                        <a:ext cx="1644650" cy="9525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611560" y="3081386"/>
            <a:ext cx="712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400" b="1" u="sng" dirty="0" smtClean="0"/>
              <a:t> is a state function, </a:t>
            </a:r>
            <a:r>
              <a:rPr lang="nl-NL" sz="2400" b="1" u="sng" dirty="0"/>
              <a:t>so independent of path </a:t>
            </a:r>
            <a:endParaRPr lang="nl-NL" sz="2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16428" y="3975447"/>
            <a:ext cx="57299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Alternative form: Clausius inequality:</a:t>
            </a:r>
            <a:endParaRPr lang="nl-NL" sz="2400" b="1" dirty="0"/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024467"/>
              </p:ext>
            </p:extLst>
          </p:nvPr>
        </p:nvGraphicFramePr>
        <p:xfrm>
          <a:off x="899592" y="5254559"/>
          <a:ext cx="1443038" cy="461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0" name="Vergelijking" r:id="rId8" imgW="634680" imgH="203040" progId="Equation.3">
                  <p:embed/>
                </p:oleObj>
              </mc:Choice>
              <mc:Fallback>
                <p:oleObj name="Vergelijking" r:id="rId8" imgW="63468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5254559"/>
                        <a:ext cx="1443038" cy="4619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Left Brace 31"/>
          <p:cNvSpPr/>
          <p:nvPr/>
        </p:nvSpPr>
        <p:spPr>
          <a:xfrm>
            <a:off x="2595798" y="4617132"/>
            <a:ext cx="248010" cy="172819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0339852"/>
              </p:ext>
            </p:extLst>
          </p:nvPr>
        </p:nvGraphicFramePr>
        <p:xfrm>
          <a:off x="3089226" y="4726417"/>
          <a:ext cx="1760537" cy="519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1" name="Vergelijking" r:id="rId10" imgW="774360" imgH="228600" progId="Equation.3">
                  <p:embed/>
                </p:oleObj>
              </mc:Choice>
              <mc:Fallback>
                <p:oleObj name="Vergelijking" r:id="rId10" imgW="774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9226" y="4726417"/>
                        <a:ext cx="1760537" cy="5191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099885"/>
              </p:ext>
            </p:extLst>
          </p:nvPr>
        </p:nvGraphicFramePr>
        <p:xfrm>
          <a:off x="3132088" y="5718199"/>
          <a:ext cx="1674813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782" name="Vergelijking" r:id="rId12" imgW="736560" imgH="228600" progId="Equation.3">
                  <p:embed/>
                </p:oleObj>
              </mc:Choice>
              <mc:Fallback>
                <p:oleObj name="Vergelijking" r:id="rId12" imgW="736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2088" y="5718199"/>
                        <a:ext cx="1674813" cy="5191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TextBox 34"/>
          <p:cNvSpPr txBox="1"/>
          <p:nvPr/>
        </p:nvSpPr>
        <p:spPr>
          <a:xfrm>
            <a:off x="5076056" y="4757898"/>
            <a:ext cx="254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Reversible process</a:t>
            </a:r>
            <a:endParaRPr lang="nl-NL" sz="2400" b="1" dirty="0"/>
          </a:p>
        </p:txBody>
      </p:sp>
      <p:sp>
        <p:nvSpPr>
          <p:cNvPr id="36" name="TextBox 35"/>
          <p:cNvSpPr txBox="1"/>
          <p:nvPr/>
        </p:nvSpPr>
        <p:spPr>
          <a:xfrm>
            <a:off x="5108714" y="5703639"/>
            <a:ext cx="26718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Irreversible process</a:t>
            </a:r>
            <a:endParaRPr lang="nl-NL" sz="2400" b="1" dirty="0"/>
          </a:p>
        </p:txBody>
      </p:sp>
    </p:spTree>
    <p:extLst>
      <p:ext uri="{BB962C8B-B14F-4D97-AF65-F5344CB8AC3E}">
        <p14:creationId xmlns:p14="http://schemas.microsoft.com/office/powerpoint/2010/main" val="980951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20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ight Arrow 23"/>
          <p:cNvSpPr/>
          <p:nvPr/>
        </p:nvSpPr>
        <p:spPr bwMode="auto">
          <a:xfrm>
            <a:off x="971600" y="4633019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309836"/>
              </p:ext>
            </p:extLst>
          </p:nvPr>
        </p:nvGraphicFramePr>
        <p:xfrm>
          <a:off x="1966789" y="4365625"/>
          <a:ext cx="4776787" cy="90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3" name="Vergelijking" r:id="rId5" imgW="2273040" imgH="431640" progId="Equation.3">
                  <p:embed/>
                </p:oleObj>
              </mc:Choice>
              <mc:Fallback>
                <p:oleObj name="Vergelijking" r:id="rId5" imgW="2273040" imgH="431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66789" y="4365625"/>
                        <a:ext cx="4776787" cy="906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>
            <a:off x="1259632" y="562859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0325941"/>
              </p:ext>
            </p:extLst>
          </p:nvPr>
        </p:nvGraphicFramePr>
        <p:xfrm>
          <a:off x="811213" y="3330575"/>
          <a:ext cx="7153275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4" name="Vergelijking" r:id="rId7" imgW="3213000" imgH="393480" progId="Equation.3">
                  <p:embed/>
                </p:oleObj>
              </mc:Choice>
              <mc:Fallback>
                <p:oleObj name="Vergelijking" r:id="rId7" imgW="3213000" imgH="39348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213" y="3330575"/>
                        <a:ext cx="7153275" cy="8763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6894728"/>
              </p:ext>
            </p:extLst>
          </p:nvPr>
        </p:nvGraphicFramePr>
        <p:xfrm>
          <a:off x="2184971" y="5589588"/>
          <a:ext cx="50149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5" name="Vergelijking" r:id="rId9" imgW="2387520" imgH="253800" progId="Equation.3">
                  <p:embed/>
                </p:oleObj>
              </mc:Choice>
              <mc:Fallback>
                <p:oleObj name="Vergelijking" r:id="rId9" imgW="2387520" imgH="2538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4971" y="5589588"/>
                        <a:ext cx="5014912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5095723"/>
              </p:ext>
            </p:extLst>
          </p:nvPr>
        </p:nvGraphicFramePr>
        <p:xfrm>
          <a:off x="7701409" y="5365320"/>
          <a:ext cx="1335087" cy="855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6" name="Vergelijking" r:id="rId11" imgW="634680" imgH="406080" progId="Equation.3">
                  <p:embed/>
                </p:oleObj>
              </mc:Choice>
              <mc:Fallback>
                <p:oleObj name="Vergelijking" r:id="rId11" imgW="634680" imgH="4060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1409" y="5365320"/>
                        <a:ext cx="1335087" cy="855663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6693"/>
              </p:ext>
            </p:extLst>
          </p:nvPr>
        </p:nvGraphicFramePr>
        <p:xfrm>
          <a:off x="7478713" y="4456113"/>
          <a:ext cx="846137" cy="6905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8857" name="Vergelijking" r:id="rId13" imgW="482400" imgH="393480" progId="Equation.3">
                  <p:embed/>
                </p:oleObj>
              </mc:Choice>
              <mc:Fallback>
                <p:oleObj name="Vergelijking" r:id="rId13" imgW="482400" imgH="39348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78713" y="4456113"/>
                        <a:ext cx="846137" cy="690562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866324" y="4596737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cs typeface="Times New Roman" pitchFamily="18" charset="0"/>
              </a:rPr>
              <a:t>as</a:t>
            </a:r>
            <a:endParaRPr lang="nl-NL" sz="2400" b="1" dirty="0"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80164" y="5607124"/>
            <a:ext cx="46038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dirty="0" smtClean="0">
                <a:cs typeface="Times New Roman" pitchFamily="18" charset="0"/>
              </a:rPr>
              <a:t>as</a:t>
            </a:r>
            <a:endParaRPr lang="nl-NL" sz="2400" b="1" dirty="0"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03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21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ight Arrow 24"/>
          <p:cNvSpPr/>
          <p:nvPr/>
        </p:nvSpPr>
        <p:spPr bwMode="auto">
          <a:xfrm>
            <a:off x="1187624" y="332433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3279891"/>
              </p:ext>
            </p:extLst>
          </p:nvPr>
        </p:nvGraphicFramePr>
        <p:xfrm>
          <a:off x="2111375" y="3284538"/>
          <a:ext cx="50165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74" name="Vergelijking" r:id="rId5" imgW="2387520" imgH="253800" progId="Equation.3">
                  <p:embed/>
                </p:oleObj>
              </mc:Choice>
              <mc:Fallback>
                <p:oleObj name="Vergelijking" r:id="rId5" imgW="23875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1375" y="3284538"/>
                        <a:ext cx="5016500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425157"/>
              </p:ext>
            </p:extLst>
          </p:nvPr>
        </p:nvGraphicFramePr>
        <p:xfrm>
          <a:off x="2699792" y="4032250"/>
          <a:ext cx="4429125" cy="47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75" name="Vergelijking" r:id="rId7" imgW="2108160" imgH="228600" progId="Equation.3">
                  <p:embed/>
                </p:oleObj>
              </mc:Choice>
              <mc:Fallback>
                <p:oleObj name="Vergelijking" r:id="rId7" imgW="2108160" imgH="2286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032250"/>
                        <a:ext cx="4429125" cy="479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>
            <a:off x="7918648" y="371098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2" name="Left Brace 21"/>
          <p:cNvSpPr/>
          <p:nvPr/>
        </p:nvSpPr>
        <p:spPr>
          <a:xfrm flipH="1">
            <a:off x="7270576" y="3284984"/>
            <a:ext cx="504056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7065032"/>
              </p:ext>
            </p:extLst>
          </p:nvPr>
        </p:nvGraphicFramePr>
        <p:xfrm>
          <a:off x="3867663" y="5084763"/>
          <a:ext cx="4216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76" name="Vergelijking" r:id="rId9" imgW="2006280" imgH="215640" progId="Equation.3">
                  <p:embed/>
                </p:oleObj>
              </mc:Choice>
              <mc:Fallback>
                <p:oleObj name="Vergelijking" r:id="rId9" imgW="2006280" imgH="2156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663" y="5084763"/>
                        <a:ext cx="4216400" cy="452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591807"/>
              </p:ext>
            </p:extLst>
          </p:nvPr>
        </p:nvGraphicFramePr>
        <p:xfrm>
          <a:off x="3875679" y="5661248"/>
          <a:ext cx="1441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0877" name="Vergelijking" r:id="rId11" imgW="685800" imgH="215640" progId="Equation.3">
                  <p:embed/>
                </p:oleObj>
              </mc:Choice>
              <mc:Fallback>
                <p:oleObj name="Vergelijking" r:id="rId11" imgW="685800" imgH="21564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5679" y="5661248"/>
                        <a:ext cx="144145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Left Brace 25"/>
          <p:cNvSpPr/>
          <p:nvPr/>
        </p:nvSpPr>
        <p:spPr>
          <a:xfrm>
            <a:off x="3419872" y="4973826"/>
            <a:ext cx="320618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439415" y="5284879"/>
            <a:ext cx="2968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Perfect gas mixing </a:t>
            </a:r>
          </a:p>
        </p:txBody>
      </p:sp>
      <p:sp>
        <p:nvSpPr>
          <p:cNvPr id="2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6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254321"/>
            <a:ext cx="7649442" cy="5405485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22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3684865"/>
              </p:ext>
            </p:extLst>
          </p:nvPr>
        </p:nvGraphicFramePr>
        <p:xfrm>
          <a:off x="4007736" y="1068807"/>
          <a:ext cx="4268787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25" name="Vergelijking" r:id="rId4" imgW="2031840" imgH="215640" progId="Equation.3">
                  <p:embed/>
                </p:oleObj>
              </mc:Choice>
              <mc:Fallback>
                <p:oleObj name="Vergelijking" r:id="rId4" imgW="203184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07736" y="1068807"/>
                        <a:ext cx="4268787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755576" y="1052736"/>
            <a:ext cx="2968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Perfect gas mixing </a:t>
            </a:r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71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401" y="1270650"/>
            <a:ext cx="7561063" cy="534303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23</a:t>
            </a:fld>
            <a:endParaRPr lang="en-US" altLang="nl-NL"/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5778"/>
              </p:ext>
            </p:extLst>
          </p:nvPr>
        </p:nvGraphicFramePr>
        <p:xfrm>
          <a:off x="3995936" y="984164"/>
          <a:ext cx="4216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7" name="Vergelijking" r:id="rId4" imgW="2006280" imgH="215640" progId="Equation.3">
                  <p:embed/>
                </p:oleObj>
              </mc:Choice>
              <mc:Fallback>
                <p:oleObj name="Vergelijking" r:id="rId4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95936" y="984164"/>
                        <a:ext cx="4216400" cy="452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71768" y="961564"/>
            <a:ext cx="2968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Perfect gas mixing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2127262"/>
              </p:ext>
            </p:extLst>
          </p:nvPr>
        </p:nvGraphicFramePr>
        <p:xfrm>
          <a:off x="6771590" y="1536402"/>
          <a:ext cx="1441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818" name="Vergelijking" r:id="rId6" imgW="685800" imgH="215640" progId="Equation.3">
                  <p:embed/>
                </p:oleObj>
              </mc:Choice>
              <mc:Fallback>
                <p:oleObj name="Vergelijking" r:id="rId6" imgW="685800" imgH="21564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71590" y="1536402"/>
                        <a:ext cx="144145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179512" y="6090461"/>
            <a:ext cx="89782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2</a:t>
            </a:r>
            <a:r>
              <a:rPr lang="nl-NL" sz="2800" b="1" u="sng" baseline="30000" dirty="0" smtClean="0"/>
              <a:t>nd</a:t>
            </a:r>
            <a:r>
              <a:rPr lang="nl-NL" sz="2800" b="1" u="sng" dirty="0" smtClean="0"/>
              <a:t> law: Mixing is spontaneous, towards increasing entropy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185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24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56648"/>
            <a:ext cx="2782282" cy="14843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677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9515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9659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54034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54034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Left Brace 25"/>
          <p:cNvSpPr/>
          <p:nvPr/>
        </p:nvSpPr>
        <p:spPr>
          <a:xfrm>
            <a:off x="5549846" y="3219440"/>
            <a:ext cx="320618" cy="122413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7" name="TextBox 26"/>
          <p:cNvSpPr txBox="1"/>
          <p:nvPr/>
        </p:nvSpPr>
        <p:spPr>
          <a:xfrm>
            <a:off x="671768" y="3533666"/>
            <a:ext cx="1896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E</a:t>
            </a:r>
            <a:r>
              <a:rPr lang="nl-NL" sz="2800" b="1" u="sng" dirty="0" smtClean="0"/>
              <a:t>quilibrium</a:t>
            </a: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323334"/>
              </p:ext>
            </p:extLst>
          </p:nvPr>
        </p:nvGraphicFramePr>
        <p:xfrm>
          <a:off x="3629397" y="3540358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1" name="Vergelijking" r:id="rId4" imgW="647640" imgH="241200" progId="Equation.3">
                  <p:embed/>
                </p:oleObj>
              </mc:Choice>
              <mc:Fallback>
                <p:oleObj name="Vergelijking" r:id="rId4" imgW="647640" imgH="2412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9397" y="3540358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eft-Right Arrow 6"/>
          <p:cNvSpPr/>
          <p:nvPr/>
        </p:nvSpPr>
        <p:spPr>
          <a:xfrm>
            <a:off x="2627784" y="3700703"/>
            <a:ext cx="779871" cy="26161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8924853"/>
              </p:ext>
            </p:extLst>
          </p:nvPr>
        </p:nvGraphicFramePr>
        <p:xfrm>
          <a:off x="6156176" y="3163012"/>
          <a:ext cx="1684338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2" name="Vergelijking" r:id="rId6" imgW="685800" imgH="241200" progId="Equation.3">
                  <p:embed/>
                </p:oleObj>
              </mc:Choice>
              <mc:Fallback>
                <p:oleObj name="Vergelijking" r:id="rId6" imgW="6858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163012"/>
                        <a:ext cx="1684338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34880"/>
              </p:ext>
            </p:extLst>
          </p:nvPr>
        </p:nvGraphicFramePr>
        <p:xfrm>
          <a:off x="6156176" y="3900398"/>
          <a:ext cx="16541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3" name="Vergelijking" r:id="rId8" imgW="672840" imgH="241200" progId="Equation.3">
                  <p:embed/>
                </p:oleObj>
              </mc:Choice>
              <mc:Fallback>
                <p:oleObj name="Vergelijking" r:id="rId8" imgW="67284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176" y="3900398"/>
                        <a:ext cx="16541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>
            <a:off x="683568" y="4962909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764659"/>
              </p:ext>
            </p:extLst>
          </p:nvPr>
        </p:nvGraphicFramePr>
        <p:xfrm>
          <a:off x="1601026" y="4696406"/>
          <a:ext cx="4041775" cy="91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2914" name="Vergelijking" r:id="rId10" imgW="1739880" imgH="393480" progId="Equation.3">
                  <p:embed/>
                </p:oleObj>
              </mc:Choice>
              <mc:Fallback>
                <p:oleObj name="Vergelijking" r:id="rId10" imgW="1739880" imgH="3934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1026" y="4696406"/>
                        <a:ext cx="4041775" cy="91585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546069" y="6049990"/>
            <a:ext cx="18095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perfect gas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2450836" y="5204935"/>
            <a:ext cx="0" cy="894042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>
            <a:off x="4922403" y="4128211"/>
            <a:ext cx="0" cy="98963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156176" y="4878008"/>
            <a:ext cx="22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(similar for B)</a:t>
            </a:r>
          </a:p>
        </p:txBody>
      </p:sp>
    </p:spTree>
    <p:extLst>
      <p:ext uri="{BB962C8B-B14F-4D97-AF65-F5344CB8AC3E}">
        <p14:creationId xmlns:p14="http://schemas.microsoft.com/office/powerpoint/2010/main" val="7441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25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56648"/>
            <a:ext cx="2782282" cy="14843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677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mixing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  <p:sp>
        <p:nvSpPr>
          <p:cNvPr id="23" name="Right Arrow 22"/>
          <p:cNvSpPr/>
          <p:nvPr/>
        </p:nvSpPr>
        <p:spPr bwMode="auto">
          <a:xfrm>
            <a:off x="467544" y="3607190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137675"/>
              </p:ext>
            </p:extLst>
          </p:nvPr>
        </p:nvGraphicFramePr>
        <p:xfrm>
          <a:off x="1619879" y="3333415"/>
          <a:ext cx="4041775" cy="9158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6" name="Vergelijking" r:id="rId4" imgW="1739880" imgH="393480" progId="Equation.3">
                  <p:embed/>
                </p:oleObj>
              </mc:Choice>
              <mc:Fallback>
                <p:oleObj name="Vergelijking" r:id="rId4" imgW="17398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879" y="3333415"/>
                        <a:ext cx="4041775" cy="91585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3871435"/>
              </p:ext>
            </p:extLst>
          </p:nvPr>
        </p:nvGraphicFramePr>
        <p:xfrm>
          <a:off x="1619880" y="4395157"/>
          <a:ext cx="4050670" cy="9780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7" name="Vergelijking" r:id="rId6" imgW="1739880" imgH="419040" progId="Equation.3">
                  <p:embed/>
                </p:oleObj>
              </mc:Choice>
              <mc:Fallback>
                <p:oleObj name="Vergelijking" r:id="rId6" imgW="173988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9880" y="4395157"/>
                        <a:ext cx="4050670" cy="978059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5756909" y="4623619"/>
            <a:ext cx="1660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(* pure A)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2549231" y="5517232"/>
            <a:ext cx="3148867" cy="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951556" y="4920704"/>
            <a:ext cx="2880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b="1" dirty="0" smtClean="0"/>
              <a:t>_</a:t>
            </a:r>
            <a:endParaRPr lang="nl-NL" sz="4000" b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818938"/>
              </p:ext>
            </p:extLst>
          </p:nvPr>
        </p:nvGraphicFramePr>
        <p:xfrm>
          <a:off x="2570163" y="5675313"/>
          <a:ext cx="3133725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4888" name="Vergelijking" r:id="rId8" imgW="1346040" imgH="457200" progId="Equation.3">
                  <p:embed/>
                </p:oleObj>
              </mc:Choice>
              <mc:Fallback>
                <p:oleObj name="Vergelijking" r:id="rId8" imgW="1346040" imgH="4572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0163" y="5675313"/>
                        <a:ext cx="3133725" cy="1066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1691680" y="602128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1556" y="5916802"/>
            <a:ext cx="22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(similar for B)</a:t>
            </a:r>
          </a:p>
        </p:txBody>
      </p:sp>
    </p:spTree>
    <p:extLst>
      <p:ext uri="{BB962C8B-B14F-4D97-AF65-F5344CB8AC3E}">
        <p14:creationId xmlns:p14="http://schemas.microsoft.com/office/powerpoint/2010/main" val="3020957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26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656648"/>
            <a:ext cx="2782282" cy="1484320"/>
          </a:xfrm>
          <a:prstGeom prst="rect">
            <a:avLst/>
          </a:prstGeom>
        </p:spPr>
      </p:pic>
      <p:sp>
        <p:nvSpPr>
          <p:cNvPr id="33" name="TextBox 32"/>
          <p:cNvSpPr txBox="1"/>
          <p:nvPr/>
        </p:nvSpPr>
        <p:spPr>
          <a:xfrm>
            <a:off x="22677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5625356"/>
              </p:ext>
            </p:extLst>
          </p:nvPr>
        </p:nvGraphicFramePr>
        <p:xfrm>
          <a:off x="2549231" y="3291342"/>
          <a:ext cx="3163888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0" name="Vergelijking" r:id="rId4" imgW="1358640" imgH="457200" progId="Equation.3">
                  <p:embed/>
                </p:oleObj>
              </mc:Choice>
              <mc:Fallback>
                <p:oleObj name="Vergelijking" r:id="rId4" imgW="135864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231" y="3291342"/>
                        <a:ext cx="3163888" cy="1066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Right Arrow 27"/>
          <p:cNvSpPr/>
          <p:nvPr/>
        </p:nvSpPr>
        <p:spPr bwMode="auto">
          <a:xfrm>
            <a:off x="1691680" y="363170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951556" y="3527218"/>
            <a:ext cx="22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(similar for B)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3155098" y="3831246"/>
            <a:ext cx="300288" cy="14467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Left Brace 20"/>
          <p:cNvSpPr/>
          <p:nvPr/>
        </p:nvSpPr>
        <p:spPr>
          <a:xfrm rot="16200000">
            <a:off x="5328136" y="4304523"/>
            <a:ext cx="270033" cy="4698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2856379" y="4653136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liquid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164767" y="4653136"/>
            <a:ext cx="60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gas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706996" y="5445224"/>
            <a:ext cx="214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Special case: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5021685"/>
              </p:ext>
            </p:extLst>
          </p:nvPr>
        </p:nvGraphicFramePr>
        <p:xfrm>
          <a:off x="3419872" y="5410200"/>
          <a:ext cx="16557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1" name="Vergelijking" r:id="rId6" imgW="711000" imgH="253800" progId="Equation.3">
                  <p:embed/>
                </p:oleObj>
              </mc:Choice>
              <mc:Fallback>
                <p:oleObj name="Vergelijking" r:id="rId6" imgW="711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410200"/>
                        <a:ext cx="165576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0215600"/>
              </p:ext>
            </p:extLst>
          </p:nvPr>
        </p:nvGraphicFramePr>
        <p:xfrm>
          <a:off x="6227983" y="5412566"/>
          <a:ext cx="16557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22" name="Vergelijking" r:id="rId8" imgW="711000" imgH="253800" progId="Equation.3">
                  <p:embed/>
                </p:oleObj>
              </mc:Choice>
              <mc:Fallback>
                <p:oleObj name="Vergelijking" r:id="rId8" imgW="711000" imgH="2538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7983" y="5412566"/>
                        <a:ext cx="165576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5264840" y="5442389"/>
            <a:ext cx="7473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and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3327055" y="6151131"/>
            <a:ext cx="46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Ideal solution </a:t>
            </a:r>
            <a:r>
              <a:rPr lang="nl-NL" sz="2800" b="1" u="sng" dirty="0" smtClean="0"/>
              <a:t>or </a:t>
            </a:r>
            <a:r>
              <a:rPr lang="nl-NL" sz="2800" b="1" u="sng" dirty="0" smtClean="0">
                <a:solidFill>
                  <a:srgbClr val="0070C0"/>
                </a:solidFill>
              </a:rPr>
              <a:t>Raoult’s law</a:t>
            </a:r>
          </a:p>
        </p:txBody>
      </p:sp>
      <p:sp>
        <p:nvSpPr>
          <p:cNvPr id="9" name="Right Brace 8"/>
          <p:cNvSpPr/>
          <p:nvPr/>
        </p:nvSpPr>
        <p:spPr>
          <a:xfrm>
            <a:off x="7985190" y="3140968"/>
            <a:ext cx="331226" cy="3384376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2" name="Right Arrow 31"/>
          <p:cNvSpPr/>
          <p:nvPr/>
        </p:nvSpPr>
        <p:spPr bwMode="auto">
          <a:xfrm>
            <a:off x="8392884" y="464011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3" name="Text Box 9"/>
          <p:cNvSpPr txBox="1">
            <a:spLocks noChangeArrowheads="1"/>
          </p:cNvSpPr>
          <p:nvPr/>
        </p:nvSpPr>
        <p:spPr bwMode="auto">
          <a:xfrm>
            <a:off x="6078589" y="1618455"/>
            <a:ext cx="2914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p.17-18)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336022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27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9694250"/>
              </p:ext>
            </p:extLst>
          </p:nvPr>
        </p:nvGraphicFramePr>
        <p:xfrm>
          <a:off x="2535238" y="3527425"/>
          <a:ext cx="31940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89" name="Vergelijking" r:id="rId3" imgW="1371600" imgH="253800" progId="Equation.3">
                  <p:embed/>
                </p:oleObj>
              </mc:Choice>
              <mc:Fallback>
                <p:oleObj name="Vergelijking" r:id="rId3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527425"/>
                        <a:ext cx="319405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51556" y="3527218"/>
            <a:ext cx="22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(similar for B)</a:t>
            </a:r>
          </a:p>
        </p:txBody>
      </p:sp>
      <p:sp>
        <p:nvSpPr>
          <p:cNvPr id="3" name="Left Brace 2"/>
          <p:cNvSpPr/>
          <p:nvPr/>
        </p:nvSpPr>
        <p:spPr>
          <a:xfrm rot="16200000">
            <a:off x="3155098" y="3575872"/>
            <a:ext cx="300288" cy="1446705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Left Brace 20"/>
          <p:cNvSpPr/>
          <p:nvPr/>
        </p:nvSpPr>
        <p:spPr>
          <a:xfrm rot="16200000">
            <a:off x="5328136" y="4049149"/>
            <a:ext cx="270033" cy="4698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2856379" y="4397762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liquid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004048" y="4397762"/>
            <a:ext cx="9060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liquid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251" y="3566569"/>
            <a:ext cx="214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Special case: 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5176681"/>
              </p:ext>
            </p:extLst>
          </p:nvPr>
        </p:nvGraphicFramePr>
        <p:xfrm>
          <a:off x="476483" y="4154760"/>
          <a:ext cx="16557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0" name="Vergelijking" r:id="rId5" imgW="711000" imgH="253800" progId="Equation.3">
                  <p:embed/>
                </p:oleObj>
              </mc:Choice>
              <mc:Fallback>
                <p:oleObj name="Vergelijking" r:id="rId5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483" y="4154760"/>
                        <a:ext cx="165576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4094369"/>
              </p:ext>
            </p:extLst>
          </p:nvPr>
        </p:nvGraphicFramePr>
        <p:xfrm>
          <a:off x="467965" y="4859427"/>
          <a:ext cx="165576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1" name="Vergelijking" r:id="rId7" imgW="711000" imgH="253800" progId="Equation.3">
                  <p:embed/>
                </p:oleObj>
              </mc:Choice>
              <mc:Fallback>
                <p:oleObj name="Vergelijking" r:id="rId7" imgW="711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965" y="4859427"/>
                        <a:ext cx="165576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" name="TextBox 30"/>
          <p:cNvSpPr txBox="1"/>
          <p:nvPr/>
        </p:nvSpPr>
        <p:spPr>
          <a:xfrm>
            <a:off x="2267744" y="4915134"/>
            <a:ext cx="46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Ideal solution </a:t>
            </a:r>
            <a:r>
              <a:rPr lang="nl-NL" sz="2800" b="1" u="sng" dirty="0" smtClean="0"/>
              <a:t>or </a:t>
            </a:r>
            <a:r>
              <a:rPr lang="nl-NL" sz="2800" b="1" u="sng" dirty="0" smtClean="0">
                <a:solidFill>
                  <a:srgbClr val="0070C0"/>
                </a:solidFill>
              </a:rPr>
              <a:t>Raoult’s law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7371247"/>
              </p:ext>
            </p:extLst>
          </p:nvPr>
        </p:nvGraphicFramePr>
        <p:xfrm>
          <a:off x="105080" y="5846763"/>
          <a:ext cx="8954437" cy="58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992" name="Vergelijking" r:id="rId9" imgW="3924000" imgH="253800" progId="Equation.3">
                  <p:embed/>
                </p:oleObj>
              </mc:Choice>
              <mc:Fallback>
                <p:oleObj name="Vergelijking" r:id="rId9" imgW="39240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80" y="5846763"/>
                        <a:ext cx="8954437" cy="58036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2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28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604856"/>
              </p:ext>
            </p:extLst>
          </p:nvPr>
        </p:nvGraphicFramePr>
        <p:xfrm>
          <a:off x="2535238" y="4113222"/>
          <a:ext cx="31940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0" name="Vergelijking" r:id="rId3" imgW="1371600" imgH="253800" progId="Equation.3">
                  <p:embed/>
                </p:oleObj>
              </mc:Choice>
              <mc:Fallback>
                <p:oleObj name="Vergelijking" r:id="rId3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4113222"/>
                        <a:ext cx="319405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51556" y="4113015"/>
            <a:ext cx="22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(similar for 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251" y="4152366"/>
            <a:ext cx="214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Special case: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2515113"/>
              </p:ext>
            </p:extLst>
          </p:nvPr>
        </p:nvGraphicFramePr>
        <p:xfrm>
          <a:off x="1009650" y="3341688"/>
          <a:ext cx="6800850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1" name="Vergelijking" r:id="rId7" imgW="2920680" imgH="253800" progId="Equation.3">
                  <p:embed/>
                </p:oleObj>
              </mc:Choice>
              <mc:Fallback>
                <p:oleObj name="Vergelijking" r:id="rId7" imgW="29206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3341688"/>
                        <a:ext cx="6800850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Right Brace 35"/>
          <p:cNvSpPr/>
          <p:nvPr/>
        </p:nvSpPr>
        <p:spPr>
          <a:xfrm>
            <a:off x="8027584" y="3284984"/>
            <a:ext cx="380677" cy="139060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0694278"/>
              </p:ext>
            </p:extLst>
          </p:nvPr>
        </p:nvGraphicFramePr>
        <p:xfrm>
          <a:off x="1676871" y="5341938"/>
          <a:ext cx="5559425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2" name="Vergelijking" r:id="rId9" imgW="2387520" imgH="253800" progId="Equation.3">
                  <p:embed/>
                </p:oleObj>
              </mc:Choice>
              <mc:Fallback>
                <p:oleObj name="Vergelijking" r:id="rId9" imgW="238752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871" y="5341938"/>
                        <a:ext cx="5559425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827584" y="4980518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Right Arrow 37"/>
          <p:cNvSpPr/>
          <p:nvPr/>
        </p:nvSpPr>
        <p:spPr bwMode="auto">
          <a:xfrm>
            <a:off x="8509555" y="3787247"/>
            <a:ext cx="494283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1498677" y="5923165"/>
            <a:ext cx="46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Ideal solution </a:t>
            </a:r>
            <a:r>
              <a:rPr lang="nl-NL" sz="2800" b="1" u="sng" dirty="0" smtClean="0"/>
              <a:t>or </a:t>
            </a:r>
            <a:r>
              <a:rPr lang="nl-NL" sz="2800" b="1" u="sng" dirty="0" smtClean="0">
                <a:solidFill>
                  <a:srgbClr val="0070C0"/>
                </a:solidFill>
              </a:rPr>
              <a:t>Raoult’s law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619672" y="4895222"/>
            <a:ext cx="4151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Similar to the perfect gas case: </a:t>
            </a:r>
          </a:p>
        </p:txBody>
      </p:sp>
    </p:spTree>
    <p:extLst>
      <p:ext uri="{BB962C8B-B14F-4D97-AF65-F5344CB8AC3E}">
        <p14:creationId xmlns:p14="http://schemas.microsoft.com/office/powerpoint/2010/main" val="145516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29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31259502"/>
              </p:ext>
            </p:extLst>
          </p:nvPr>
        </p:nvGraphicFramePr>
        <p:xfrm>
          <a:off x="2535238" y="3501215"/>
          <a:ext cx="3194050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7" name="Vergelijking" r:id="rId3" imgW="1371600" imgH="253800" progId="Equation.3">
                  <p:embed/>
                </p:oleObj>
              </mc:Choice>
              <mc:Fallback>
                <p:oleObj name="Vergelijking" r:id="rId3" imgW="13716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35238" y="3501215"/>
                        <a:ext cx="3194050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951556" y="3501008"/>
            <a:ext cx="220861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(similar for B)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31251" y="3540359"/>
            <a:ext cx="214622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Special case: 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400955"/>
              </p:ext>
            </p:extLst>
          </p:nvPr>
        </p:nvGraphicFramePr>
        <p:xfrm>
          <a:off x="1581943" y="4445573"/>
          <a:ext cx="5294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8" name="Vergelijking" r:id="rId7" imgW="2273040" imgH="253800" progId="Equation.3">
                  <p:embed/>
                </p:oleObj>
              </mc:Choice>
              <mc:Fallback>
                <p:oleObj name="Vergelijking" r:id="rId7" imgW="227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43" y="4445573"/>
                        <a:ext cx="529431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350367" y="491692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831279"/>
              </p:ext>
            </p:extLst>
          </p:nvPr>
        </p:nvGraphicFramePr>
        <p:xfrm>
          <a:off x="1581943" y="5193286"/>
          <a:ext cx="49704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599" name="Vergelijking" r:id="rId9" imgW="2133360" imgH="253800" progId="Equation.3">
                  <p:embed/>
                </p:oleObj>
              </mc:Choice>
              <mc:Fallback>
                <p:oleObj name="Vergelijking" r:id="rId9" imgW="2133360" imgH="25380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43" y="5193286"/>
                        <a:ext cx="4970463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1164596"/>
              </p:ext>
            </p:extLst>
          </p:nvPr>
        </p:nvGraphicFramePr>
        <p:xfrm>
          <a:off x="7379146" y="5196542"/>
          <a:ext cx="1657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7600" name="Vergelijking" r:id="rId11" imgW="711000" imgH="241200" progId="Equation.3">
                  <p:embed/>
                </p:oleObj>
              </mc:Choice>
              <mc:Fallback>
                <p:oleObj name="Vergelijking" r:id="rId11" imgW="711000" imgH="241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146" y="5196542"/>
                        <a:ext cx="16573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e 23"/>
          <p:cNvSpPr/>
          <p:nvPr/>
        </p:nvSpPr>
        <p:spPr>
          <a:xfrm flipH="1">
            <a:off x="1132814" y="4414662"/>
            <a:ext cx="343101" cy="139060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xtBox 37"/>
          <p:cNvSpPr txBox="1"/>
          <p:nvPr/>
        </p:nvSpPr>
        <p:spPr>
          <a:xfrm>
            <a:off x="6641134" y="5245529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and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8677" y="5923165"/>
            <a:ext cx="46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Ideal solution </a:t>
            </a:r>
            <a:r>
              <a:rPr lang="nl-NL" sz="2800" b="1" u="sng" dirty="0" smtClean="0"/>
              <a:t>or </a:t>
            </a:r>
            <a:r>
              <a:rPr lang="nl-NL" sz="2800" b="1" u="sng" dirty="0" smtClean="0">
                <a:solidFill>
                  <a:srgbClr val="0070C0"/>
                </a:solidFill>
              </a:rPr>
              <a:t>Raoult’s law</a:t>
            </a:r>
          </a:p>
        </p:txBody>
      </p:sp>
    </p:spTree>
    <p:extLst>
      <p:ext uri="{BB962C8B-B14F-4D97-AF65-F5344CB8AC3E}">
        <p14:creationId xmlns:p14="http://schemas.microsoft.com/office/powerpoint/2010/main" val="195909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0" y="22860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2 (alternative energy functions)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1154701"/>
              </p:ext>
            </p:extLst>
          </p:nvPr>
        </p:nvGraphicFramePr>
        <p:xfrm>
          <a:off x="3906440" y="1395240"/>
          <a:ext cx="1817688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1" name="Vergelijking" r:id="rId3" imgW="799920" imgH="177480" progId="Equation.3">
                  <p:embed/>
                </p:oleObj>
              </mc:Choice>
              <mc:Fallback>
                <p:oleObj name="Vergelijking" r:id="rId3" imgW="7999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6440" y="1395240"/>
                        <a:ext cx="1817688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154545"/>
              </p:ext>
            </p:extLst>
          </p:nvPr>
        </p:nvGraphicFramePr>
        <p:xfrm>
          <a:off x="3916503" y="2520132"/>
          <a:ext cx="170180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2" name="Vergelijking" r:id="rId5" imgW="749160" imgH="177480" progId="Equation.3">
                  <p:embed/>
                </p:oleObj>
              </mc:Choice>
              <mc:Fallback>
                <p:oleObj name="Vergelijking" r:id="rId5" imgW="74916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6503" y="2520132"/>
                        <a:ext cx="170180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46215"/>
              </p:ext>
            </p:extLst>
          </p:nvPr>
        </p:nvGraphicFramePr>
        <p:xfrm>
          <a:off x="3907535" y="1944068"/>
          <a:ext cx="1644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3" name="Vergelijking" r:id="rId7" imgW="723600" imgH="177480" progId="Equation.3">
                  <p:embed/>
                </p:oleObj>
              </mc:Choice>
              <mc:Fallback>
                <p:oleObj name="Vergelijking" r:id="rId7" imgW="7236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35" y="1944068"/>
                        <a:ext cx="16446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313873"/>
              </p:ext>
            </p:extLst>
          </p:nvPr>
        </p:nvGraphicFramePr>
        <p:xfrm>
          <a:off x="3419872" y="5661248"/>
          <a:ext cx="18764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4" name="Vergelijking" r:id="rId9" imgW="825480" imgH="469800" progId="Equation.3">
                  <p:embed/>
                </p:oleObj>
              </mc:Choice>
              <mc:Fallback>
                <p:oleObj name="Vergelijking" r:id="rId9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5661248"/>
                        <a:ext cx="1876425" cy="1068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2845908"/>
              </p:ext>
            </p:extLst>
          </p:nvPr>
        </p:nvGraphicFramePr>
        <p:xfrm>
          <a:off x="5472566" y="5672980"/>
          <a:ext cx="1874837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5" name="Vergelijking" r:id="rId11" imgW="825480" imgH="469800" progId="Equation.3">
                  <p:embed/>
                </p:oleObj>
              </mc:Choice>
              <mc:Fallback>
                <p:oleObj name="Vergelijking" r:id="rId11" imgW="82548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2566" y="5672980"/>
                        <a:ext cx="1874837" cy="10683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217213"/>
              </p:ext>
            </p:extLst>
          </p:nvPr>
        </p:nvGraphicFramePr>
        <p:xfrm>
          <a:off x="3907599" y="893763"/>
          <a:ext cx="3746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6" name="Vergelijking" r:id="rId13" imgW="164880" imgH="177480" progId="Equation.3">
                  <p:embed/>
                </p:oleObj>
              </mc:Choice>
              <mc:Fallback>
                <p:oleObj name="Vergelijking" r:id="rId13" imgW="164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07599" y="893763"/>
                        <a:ext cx="3746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467544" y="869370"/>
            <a:ext cx="2390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Internal energy</a:t>
            </a:r>
            <a:endParaRPr lang="nl-NL" sz="24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467544" y="1373426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/>
              <a:t>E</a:t>
            </a:r>
            <a:r>
              <a:rPr lang="nl-NL" sz="2400" b="1" u="sng" dirty="0" smtClean="0"/>
              <a:t>nthalpy</a:t>
            </a:r>
            <a:endParaRPr lang="nl-NL" sz="2400" b="1" dirty="0"/>
          </a:p>
        </p:txBody>
      </p:sp>
      <p:sp>
        <p:nvSpPr>
          <p:cNvPr id="29" name="TextBox 28"/>
          <p:cNvSpPr txBox="1"/>
          <p:nvPr/>
        </p:nvSpPr>
        <p:spPr>
          <a:xfrm>
            <a:off x="467544" y="1942894"/>
            <a:ext cx="34002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Helmholtz free energy</a:t>
            </a:r>
            <a:endParaRPr lang="nl-NL" sz="24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458760" y="2495351"/>
            <a:ext cx="28007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Gibbs free energy</a:t>
            </a:r>
            <a:endParaRPr lang="nl-NL" sz="2400" b="1" dirty="0"/>
          </a:p>
        </p:txBody>
      </p:sp>
      <p:sp>
        <p:nvSpPr>
          <p:cNvPr id="31" name="Right Brace 30"/>
          <p:cNvSpPr/>
          <p:nvPr/>
        </p:nvSpPr>
        <p:spPr bwMode="auto">
          <a:xfrm>
            <a:off x="5940151" y="948802"/>
            <a:ext cx="408213" cy="2008214"/>
          </a:xfrm>
          <a:prstGeom prst="rightBrac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442886" y="1717137"/>
            <a:ext cx="24064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State functions</a:t>
            </a:r>
            <a:endParaRPr lang="nl-NL" sz="2400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611160" y="5893601"/>
            <a:ext cx="24272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Heat capacities</a:t>
            </a:r>
            <a:endParaRPr lang="nl-NL" sz="2400" b="1" dirty="0"/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561286"/>
              </p:ext>
            </p:extLst>
          </p:nvPr>
        </p:nvGraphicFramePr>
        <p:xfrm>
          <a:off x="2788129" y="3156405"/>
          <a:ext cx="24526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7" name="Vergelijking" r:id="rId15" imgW="1079280" imgH="177480" progId="Equation.3">
                  <p:embed/>
                </p:oleObj>
              </mc:Choice>
              <mc:Fallback>
                <p:oleObj name="Vergelijking" r:id="rId15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8129" y="3156405"/>
                        <a:ext cx="24526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" name="Right Arrow 34"/>
          <p:cNvSpPr/>
          <p:nvPr/>
        </p:nvSpPr>
        <p:spPr bwMode="auto">
          <a:xfrm>
            <a:off x="5668449" y="3212084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46916"/>
              </p:ext>
            </p:extLst>
          </p:nvPr>
        </p:nvGraphicFramePr>
        <p:xfrm>
          <a:off x="6588224" y="2996952"/>
          <a:ext cx="1701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8" name="Vergelijking" r:id="rId17" imgW="749160" imgH="253800" progId="Equation.3">
                  <p:embed/>
                </p:oleObj>
              </mc:Choice>
              <mc:Fallback>
                <p:oleObj name="Vergelijking" r:id="rId17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88224" y="2996952"/>
                        <a:ext cx="17018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3844304"/>
              </p:ext>
            </p:extLst>
          </p:nvPr>
        </p:nvGraphicFramePr>
        <p:xfrm>
          <a:off x="2771800" y="3742822"/>
          <a:ext cx="2365375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59" name="Vergelijking" r:id="rId19" imgW="1041120" imgH="177480" progId="Equation.3">
                  <p:embed/>
                </p:oleObj>
              </mc:Choice>
              <mc:Fallback>
                <p:oleObj name="Vergelijking" r:id="rId19" imgW="104112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3742822"/>
                        <a:ext cx="2365375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ight Arrow 37"/>
          <p:cNvSpPr/>
          <p:nvPr/>
        </p:nvSpPr>
        <p:spPr bwMode="auto">
          <a:xfrm>
            <a:off x="5684778" y="3821698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4722252"/>
              </p:ext>
            </p:extLst>
          </p:nvPr>
        </p:nvGraphicFramePr>
        <p:xfrm>
          <a:off x="6594916" y="3574802"/>
          <a:ext cx="170180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0" name="Vergelijking" r:id="rId21" imgW="749160" imgH="253800" progId="Equation.3">
                  <p:embed/>
                </p:oleObj>
              </mc:Choice>
              <mc:Fallback>
                <p:oleObj name="Vergelijking" r:id="rId21" imgW="7491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94916" y="3574802"/>
                        <a:ext cx="170180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3737035"/>
              </p:ext>
            </p:extLst>
          </p:nvPr>
        </p:nvGraphicFramePr>
        <p:xfrm>
          <a:off x="2771800" y="4391521"/>
          <a:ext cx="2597150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1" name="Vergelijking" r:id="rId23" imgW="1143000" imgH="177480" progId="Equation.3">
                  <p:embed/>
                </p:oleObj>
              </mc:Choice>
              <mc:Fallback>
                <p:oleObj name="Vergelijking" r:id="rId23" imgW="114300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800" y="4391521"/>
                        <a:ext cx="2597150" cy="404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Right Arrow 40"/>
          <p:cNvSpPr/>
          <p:nvPr/>
        </p:nvSpPr>
        <p:spPr bwMode="auto">
          <a:xfrm>
            <a:off x="5684778" y="4470563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4244140"/>
              </p:ext>
            </p:extLst>
          </p:nvPr>
        </p:nvGraphicFramePr>
        <p:xfrm>
          <a:off x="6846434" y="4264695"/>
          <a:ext cx="1441450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2" name="Vergelijking" r:id="rId25" imgW="634680" imgH="266400" progId="Equation.3">
                  <p:embed/>
                </p:oleObj>
              </mc:Choice>
              <mc:Fallback>
                <p:oleObj name="Vergelijking" r:id="rId25" imgW="6346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6434" y="4264695"/>
                        <a:ext cx="1441450" cy="6064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9747229"/>
              </p:ext>
            </p:extLst>
          </p:nvPr>
        </p:nvGraphicFramePr>
        <p:xfrm>
          <a:off x="2786063" y="5035550"/>
          <a:ext cx="2566987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3" name="Vergelijking" r:id="rId27" imgW="1130040" imgH="177480" progId="Equation.3">
                  <p:embed/>
                </p:oleObj>
              </mc:Choice>
              <mc:Fallback>
                <p:oleObj name="Vergelijking" r:id="rId27" imgW="113004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86063" y="5035550"/>
                        <a:ext cx="2566987" cy="404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Right Arrow 43"/>
          <p:cNvSpPr/>
          <p:nvPr/>
        </p:nvSpPr>
        <p:spPr bwMode="auto">
          <a:xfrm>
            <a:off x="5684778" y="5115063"/>
            <a:ext cx="720080" cy="28803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5" name="Object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1799494"/>
              </p:ext>
            </p:extLst>
          </p:nvPr>
        </p:nvGraphicFramePr>
        <p:xfrm>
          <a:off x="6834188" y="4909220"/>
          <a:ext cx="1498600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8864" name="Vergelijking" r:id="rId29" imgW="660240" imgH="266400" progId="Equation.3">
                  <p:embed/>
                </p:oleObj>
              </mc:Choice>
              <mc:Fallback>
                <p:oleObj name="Vergelijking" r:id="rId29" imgW="6602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4188" y="4909220"/>
                        <a:ext cx="1498600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385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93280"/>
            <a:ext cx="4558660" cy="32213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185211"/>
            <a:ext cx="4593190" cy="3245781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30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98677" y="5923165"/>
            <a:ext cx="4658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Ideal solution </a:t>
            </a:r>
            <a:r>
              <a:rPr lang="nl-NL" sz="2800" b="1" u="sng" dirty="0" smtClean="0"/>
              <a:t>or </a:t>
            </a:r>
            <a:r>
              <a:rPr lang="nl-NL" sz="2800" b="1" u="sng" dirty="0" smtClean="0">
                <a:solidFill>
                  <a:srgbClr val="0070C0"/>
                </a:solidFill>
              </a:rPr>
              <a:t>Raoult’s law</a:t>
            </a:r>
          </a:p>
        </p:txBody>
      </p:sp>
      <p:sp>
        <p:nvSpPr>
          <p:cNvPr id="3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0433391"/>
              </p:ext>
            </p:extLst>
          </p:nvPr>
        </p:nvGraphicFramePr>
        <p:xfrm>
          <a:off x="1581943" y="4445573"/>
          <a:ext cx="5294313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7" name="Vergelijking" r:id="rId5" imgW="2273040" imgH="253800" progId="Equation.3">
                  <p:embed/>
                </p:oleObj>
              </mc:Choice>
              <mc:Fallback>
                <p:oleObj name="Vergelijking" r:id="rId5" imgW="22730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43" y="4445573"/>
                        <a:ext cx="5294313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350367" y="4916925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5873690"/>
              </p:ext>
            </p:extLst>
          </p:nvPr>
        </p:nvGraphicFramePr>
        <p:xfrm>
          <a:off x="1581943" y="5193286"/>
          <a:ext cx="4970463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8" name="Vergelijking" r:id="rId7" imgW="2133360" imgH="253800" progId="Equation.3">
                  <p:embed/>
                </p:oleObj>
              </mc:Choice>
              <mc:Fallback>
                <p:oleObj name="Vergelijking" r:id="rId7" imgW="21333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943" y="5193286"/>
                        <a:ext cx="4970463" cy="592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881484"/>
              </p:ext>
            </p:extLst>
          </p:nvPr>
        </p:nvGraphicFramePr>
        <p:xfrm>
          <a:off x="7379146" y="5212871"/>
          <a:ext cx="165735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8589" name="Vergelijking" r:id="rId9" imgW="711000" imgH="241200" progId="Equation.3">
                  <p:embed/>
                </p:oleObj>
              </mc:Choice>
              <mc:Fallback>
                <p:oleObj name="Vergelijking" r:id="rId9" imgW="7110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79146" y="5212871"/>
                        <a:ext cx="1657350" cy="5619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ight Brace 23"/>
          <p:cNvSpPr/>
          <p:nvPr/>
        </p:nvSpPr>
        <p:spPr>
          <a:xfrm flipH="1">
            <a:off x="1132814" y="4414662"/>
            <a:ext cx="343101" cy="139060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8" name="TextBox 37"/>
          <p:cNvSpPr txBox="1"/>
          <p:nvPr/>
        </p:nvSpPr>
        <p:spPr>
          <a:xfrm>
            <a:off x="6641134" y="5245529"/>
            <a:ext cx="667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and</a:t>
            </a:r>
          </a:p>
        </p:txBody>
      </p:sp>
      <p:sp>
        <p:nvSpPr>
          <p:cNvPr id="40" name="Text Box 9"/>
          <p:cNvSpPr txBox="1">
            <a:spLocks noChangeArrowheads="1"/>
          </p:cNvSpPr>
          <p:nvPr/>
        </p:nvSpPr>
        <p:spPr bwMode="auto">
          <a:xfrm>
            <a:off x="5977900" y="5964948"/>
            <a:ext cx="291458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 smtClean="0"/>
              <a:t>(Study </a:t>
            </a:r>
            <a:r>
              <a:rPr lang="en-US" sz="2400" b="1" u="sng" dirty="0"/>
              <a:t>guide </a:t>
            </a:r>
            <a:r>
              <a:rPr lang="en-US" sz="2400" b="1" u="sng" dirty="0" smtClean="0"/>
              <a:t>p.17-18)</a:t>
            </a:r>
            <a:endParaRPr lang="en-US" sz="2400" b="1" u="sng" dirty="0"/>
          </a:p>
        </p:txBody>
      </p:sp>
    </p:spTree>
    <p:extLst>
      <p:ext uri="{BB962C8B-B14F-4D97-AF65-F5344CB8AC3E}">
        <p14:creationId xmlns:p14="http://schemas.microsoft.com/office/powerpoint/2010/main" val="426522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C83D7-5AA3-44CA-B290-BB92BF8B52D8}" type="slidenum">
              <a:rPr lang="en-US"/>
              <a:pPr/>
              <a:t>31</a:t>
            </a:fld>
            <a:endParaRPr lang="en-US"/>
          </a:p>
        </p:txBody>
      </p:sp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1143000" y="5638800"/>
            <a:ext cx="3124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20000"/>
              </a:spcBef>
            </a:pPr>
            <a:endParaRPr lang="nl-NL" sz="3200" u="sng" baseline="-25000"/>
          </a:p>
        </p:txBody>
      </p:sp>
      <p:pic>
        <p:nvPicPr>
          <p:cNvPr id="24579" name="Picture 3" descr="5_12_bi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838200"/>
            <a:ext cx="3829050" cy="51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0" name="Picture 4" descr="5_11_bi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43075"/>
            <a:ext cx="383857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582" name="Object 6"/>
          <p:cNvGraphicFramePr>
            <a:graphicFrameLocks noChangeAspect="1"/>
          </p:cNvGraphicFramePr>
          <p:nvPr/>
        </p:nvGraphicFramePr>
        <p:xfrm>
          <a:off x="5029200" y="6062663"/>
          <a:ext cx="1641475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0" name="Equation" r:id="rId5" imgW="723600" imgH="215640" progId="Equation.3">
                  <p:embed/>
                </p:oleObj>
              </mc:Choice>
              <mc:Fallback>
                <p:oleObj name="Equation" r:id="rId5" imgW="7236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6062663"/>
                        <a:ext cx="1641475" cy="4905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583" name="Object 7"/>
          <p:cNvGraphicFramePr>
            <a:graphicFrameLocks noChangeAspect="1"/>
          </p:cNvGraphicFramePr>
          <p:nvPr/>
        </p:nvGraphicFramePr>
        <p:xfrm>
          <a:off x="1457325" y="6019800"/>
          <a:ext cx="1670050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591" name="Equation" r:id="rId7" imgW="736560" imgH="253800" progId="Equation.3">
                  <p:embed/>
                </p:oleObj>
              </mc:Choice>
              <mc:Fallback>
                <p:oleObj name="Equation" r:id="rId7" imgW="7365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6019800"/>
                        <a:ext cx="1670050" cy="5778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3276600" y="6096000"/>
            <a:ext cx="102303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/>
              <a:t>Raoult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15006" y="1268760"/>
            <a:ext cx="200035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b="1" u="sng" dirty="0" smtClean="0"/>
              <a:t>Raoult’s law</a:t>
            </a:r>
            <a:endParaRPr lang="en-US" sz="2800" b="1" u="sng" dirty="0"/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6861175" y="6096000"/>
            <a:ext cx="106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b="1" u="sng" dirty="0"/>
              <a:t>Dalton</a:t>
            </a:r>
          </a:p>
        </p:txBody>
      </p:sp>
      <p:sp>
        <p:nvSpPr>
          <p:cNvPr id="12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Ideal solutions (Raoult)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15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/>
          <a:p>
            <a:fld id="{757D59DA-DE9E-47D0-B3FB-B4C11C44F927}" type="slidenum">
              <a:rPr lang="en-US" altLang="nl-NL" smtClean="0"/>
              <a:pPr/>
              <a:t>32</a:t>
            </a:fld>
            <a:endParaRPr lang="en-US" altLang="nl-NL"/>
          </a:p>
        </p:txBody>
      </p:sp>
      <p:sp>
        <p:nvSpPr>
          <p:cNvPr id="5" name="TextBox 4"/>
          <p:cNvSpPr txBox="1"/>
          <p:nvPr/>
        </p:nvSpPr>
        <p:spPr>
          <a:xfrm>
            <a:off x="683568" y="980728"/>
            <a:ext cx="82769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The process of mixing two or more components @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063541"/>
              </p:ext>
            </p:extLst>
          </p:nvPr>
        </p:nvGraphicFramePr>
        <p:xfrm>
          <a:off x="3779048" y="4293096"/>
          <a:ext cx="3222625" cy="592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4" name="Equation" r:id="rId3" imgW="1384200" imgH="253800" progId="Equation.3">
                  <p:embed/>
                </p:oleObj>
              </mc:Choice>
              <mc:Fallback>
                <p:oleObj name="Equation" r:id="rId3" imgW="1384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9048" y="4293096"/>
                        <a:ext cx="3222625" cy="5921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7114687" y="4322072"/>
            <a:ext cx="2029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(similar for B)</a:t>
            </a:r>
          </a:p>
        </p:txBody>
      </p:sp>
      <p:sp>
        <p:nvSpPr>
          <p:cNvPr id="21" name="Left Brace 20"/>
          <p:cNvSpPr/>
          <p:nvPr/>
        </p:nvSpPr>
        <p:spPr>
          <a:xfrm rot="16200000">
            <a:off x="4418059" y="3883615"/>
            <a:ext cx="270033" cy="469896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9429757"/>
              </p:ext>
            </p:extLst>
          </p:nvPr>
        </p:nvGraphicFramePr>
        <p:xfrm>
          <a:off x="105080" y="3352691"/>
          <a:ext cx="8954437" cy="58036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5" name="Vergelijking" r:id="rId5" imgW="3924000" imgH="253800" progId="Equation.3">
                  <p:embed/>
                </p:oleObj>
              </mc:Choice>
              <mc:Fallback>
                <p:oleObj name="Vergelijking" r:id="rId5" imgW="39240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5080" y="3352691"/>
                        <a:ext cx="8954437" cy="58036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9" name="Picture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949" y="1628800"/>
            <a:ext cx="3103987" cy="149043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656648"/>
            <a:ext cx="2782282" cy="1484320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179302" y="2164794"/>
            <a:ext cx="4171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smtClean="0"/>
              <a:t>→</a:t>
            </a:r>
            <a:endParaRPr lang="nl-NL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2162454" y="1876762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7944" y="1884174"/>
            <a:ext cx="5629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nl-NL" sz="2000" b="1" u="sng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nl-NL" sz="20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0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751756" y="1628800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7766183" y="2297058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flipH="1" flipV="1">
            <a:off x="7203638" y="1935842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H="1" flipV="1">
            <a:off x="7203638" y="2623264"/>
            <a:ext cx="613434" cy="1364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Real solutions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71960"/>
              </p:ext>
            </p:extLst>
          </p:nvPr>
        </p:nvGraphicFramePr>
        <p:xfrm>
          <a:off x="1973854" y="5157192"/>
          <a:ext cx="5245100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6" name="Equation" r:id="rId9" imgW="2298600" imgH="241200" progId="Equation.3">
                  <p:embed/>
                </p:oleObj>
              </mc:Choice>
              <mc:Fallback>
                <p:oleObj name="Equation" r:id="rId9" imgW="2298600" imgH="241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3854" y="5157192"/>
                        <a:ext cx="5245100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Right Arrow 32"/>
          <p:cNvSpPr/>
          <p:nvPr/>
        </p:nvSpPr>
        <p:spPr bwMode="auto">
          <a:xfrm>
            <a:off x="1149896" y="5203164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78363249"/>
              </p:ext>
            </p:extLst>
          </p:nvPr>
        </p:nvGraphicFramePr>
        <p:xfrm>
          <a:off x="945158" y="5973763"/>
          <a:ext cx="5214938" cy="550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1857" name="Equation" r:id="rId11" imgW="2286000" imgH="241200" progId="Equation.3">
                  <p:embed/>
                </p:oleObj>
              </mc:Choice>
              <mc:Fallback>
                <p:oleObj name="Equation" r:id="rId11" imgW="2286000" imgH="2412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158" y="5973763"/>
                        <a:ext cx="5214938" cy="5508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ight Arrow 36"/>
          <p:cNvSpPr/>
          <p:nvPr/>
        </p:nvSpPr>
        <p:spPr bwMode="auto">
          <a:xfrm>
            <a:off x="107504" y="6053562"/>
            <a:ext cx="685800" cy="386076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6372200" y="5977973"/>
            <a:ext cx="23053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(real solutions)</a:t>
            </a:r>
            <a:endParaRPr lang="nl-NL" sz="2400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5786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33</a:t>
            </a:fld>
            <a:endParaRPr lang="en-US" altLang="nl-NL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</a:t>
            </a:r>
            <a:r>
              <a:rPr lang="en-US" altLang="nl-NL" u="sng" dirty="0" smtClean="0">
                <a:solidFill>
                  <a:srgbClr val="0070C0"/>
                </a:solidFill>
              </a:rPr>
              <a:t>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90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34</a:t>
            </a:fld>
            <a:endParaRPr lang="en-US" altLang="nl-NL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6968" y="3054901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dirty="0">
                <a:solidFill>
                  <a:srgbClr val="0070C0"/>
                </a:solidFill>
                <a:latin typeface="+mn-lt"/>
              </a:rPr>
              <a:t>-Freezing point depression </a:t>
            </a:r>
          </a:p>
          <a:p>
            <a:pPr algn="l" eaLnBrk="1" hangingPunct="1"/>
            <a:r>
              <a:rPr lang="en-US" altLang="nl-NL" sz="2400" b="1" dirty="0">
                <a:solidFill>
                  <a:srgbClr val="0070C0"/>
                </a:solidFill>
                <a:latin typeface="+mn-lt"/>
              </a:rPr>
              <a:t>-Boiling point </a:t>
            </a:r>
            <a:r>
              <a:rPr lang="en-US" altLang="nl-NL" sz="2400" b="1" dirty="0" smtClean="0">
                <a:solidFill>
                  <a:srgbClr val="0070C0"/>
                </a:solidFill>
                <a:latin typeface="+mn-lt"/>
              </a:rPr>
              <a:t>elevation</a:t>
            </a:r>
          </a:p>
          <a:p>
            <a:pPr algn="l" eaLnBrk="1" hangingPunct="1"/>
            <a:r>
              <a:rPr lang="en-US" altLang="nl-NL" sz="2400" b="1" dirty="0" smtClean="0">
                <a:solidFill>
                  <a:srgbClr val="0070C0"/>
                </a:solidFill>
                <a:latin typeface="+mn-lt"/>
              </a:rPr>
              <a:t>-Osmosis</a:t>
            </a:r>
          </a:p>
          <a:p>
            <a:pPr algn="l" eaLnBrk="1" hangingPunct="1"/>
            <a:r>
              <a:rPr lang="en-US" altLang="nl-NL" sz="2400" b="1" dirty="0" smtClean="0">
                <a:solidFill>
                  <a:srgbClr val="0070C0"/>
                </a:solidFill>
                <a:latin typeface="+mn-lt"/>
              </a:rPr>
              <a:t>-</a:t>
            </a:r>
            <a:r>
              <a:rPr lang="en-US" altLang="nl-NL" sz="2400" b="1" dirty="0">
                <a:solidFill>
                  <a:srgbClr val="0070C0"/>
                </a:solidFill>
                <a:latin typeface="+mn-lt"/>
              </a:rPr>
              <a:t>Solubility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1711876"/>
            <a:ext cx="61418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u="sng" dirty="0">
                <a:latin typeface="+mn-lt"/>
              </a:rPr>
              <a:t>Effects due to the presence of a mixture in the </a:t>
            </a:r>
          </a:p>
          <a:p>
            <a:pPr algn="l" eaLnBrk="1" hangingPunct="1"/>
            <a:r>
              <a:rPr lang="en-US" altLang="nl-NL" sz="2400" b="1" u="sng" dirty="0">
                <a:latin typeface="+mn-lt"/>
              </a:rPr>
              <a:t>liquid phase in equilibrium with 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V="1">
            <a:off x="5508104" y="2245276"/>
            <a:ext cx="838200" cy="838200"/>
          </a:xfrm>
          <a:custGeom>
            <a:avLst/>
            <a:gdLst>
              <a:gd name="T0" fmla="*/ 619919 w 21600"/>
              <a:gd name="T1" fmla="*/ 0 h 21600"/>
              <a:gd name="T2" fmla="*/ 401638 w 21600"/>
              <a:gd name="T3" fmla="*/ 359223 h 21600"/>
              <a:gd name="T4" fmla="*/ 0 w 21600"/>
              <a:gd name="T5" fmla="*/ 706998 h 21600"/>
              <a:gd name="T6" fmla="*/ 367489 w 21600"/>
              <a:gd name="T7" fmla="*/ 838200 h 21600"/>
              <a:gd name="T8" fmla="*/ 734977 w 21600"/>
              <a:gd name="T9" fmla="*/ 623955 h 21600"/>
              <a:gd name="T10" fmla="*/ 838200 w 21600"/>
              <a:gd name="T11" fmla="*/ 35922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837 h 21600"/>
              <a:gd name="T20" fmla="*/ 1894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75" y="0"/>
                </a:moveTo>
                <a:lnTo>
                  <a:pt x="10350" y="9257"/>
                </a:lnTo>
                <a:lnTo>
                  <a:pt x="13010" y="9257"/>
                </a:lnTo>
                <a:lnTo>
                  <a:pt x="13010" y="14837"/>
                </a:lnTo>
                <a:lnTo>
                  <a:pt x="0" y="14837"/>
                </a:lnTo>
                <a:lnTo>
                  <a:pt x="0" y="21600"/>
                </a:lnTo>
                <a:lnTo>
                  <a:pt x="18940" y="21600"/>
                </a:lnTo>
                <a:lnTo>
                  <a:pt x="18940" y="9257"/>
                </a:lnTo>
                <a:lnTo>
                  <a:pt x="21600" y="9257"/>
                </a:lnTo>
                <a:lnTo>
                  <a:pt x="15975" y="0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07968" y="3083476"/>
            <a:ext cx="25545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dirty="0">
                <a:latin typeface="+mn-lt"/>
              </a:rPr>
              <a:t>solid </a:t>
            </a:r>
            <a:r>
              <a:rPr lang="en-US" altLang="nl-NL" sz="2400" dirty="0" smtClean="0">
                <a:latin typeface="+mn-lt"/>
              </a:rPr>
              <a:t>phase</a:t>
            </a:r>
          </a:p>
          <a:p>
            <a:pPr algn="l" eaLnBrk="1" hangingPunct="1"/>
            <a:r>
              <a:rPr lang="en-US" altLang="nl-NL" sz="2400" dirty="0" smtClean="0">
                <a:latin typeface="+mn-lt"/>
              </a:rPr>
              <a:t>gas </a:t>
            </a:r>
            <a:r>
              <a:rPr lang="en-US" altLang="nl-NL" sz="2400" dirty="0">
                <a:latin typeface="+mn-lt"/>
              </a:rPr>
              <a:t>phase</a:t>
            </a:r>
          </a:p>
          <a:p>
            <a:pPr algn="l" eaLnBrk="1" hangingPunct="1"/>
            <a:r>
              <a:rPr lang="en-US" altLang="nl-NL" sz="2400" dirty="0">
                <a:latin typeface="+mn-lt"/>
              </a:rPr>
              <a:t>pure liquid</a:t>
            </a:r>
          </a:p>
          <a:p>
            <a:pPr algn="l" eaLnBrk="1" hangingPunct="1"/>
            <a:r>
              <a:rPr lang="en-US" altLang="nl-NL" sz="2400" dirty="0">
                <a:latin typeface="+mn-lt"/>
              </a:rPr>
              <a:t>dissolved solute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2598" y="1268760"/>
            <a:ext cx="346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800" b="1" u="sng" dirty="0" smtClean="0">
                <a:solidFill>
                  <a:srgbClr val="0070C0"/>
                </a:solidFill>
                <a:latin typeface="+mn-lt"/>
              </a:rPr>
              <a:t>Colligative properties:</a:t>
            </a:r>
            <a:endParaRPr lang="en-US" altLang="nl-NL" sz="2800" b="1" u="sng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4408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35</a:t>
            </a:fld>
            <a:endParaRPr lang="en-US" altLang="nl-NL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6968" y="2395761"/>
            <a:ext cx="41148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dirty="0">
                <a:solidFill>
                  <a:srgbClr val="0070C0"/>
                </a:solidFill>
                <a:latin typeface="+mn-lt"/>
              </a:rPr>
              <a:t>-Freezing point depression </a:t>
            </a:r>
          </a:p>
          <a:p>
            <a:pPr algn="l" eaLnBrk="1" hangingPunct="1"/>
            <a:r>
              <a:rPr lang="en-US" altLang="nl-NL" sz="2400" b="1" dirty="0">
                <a:solidFill>
                  <a:srgbClr val="0070C0"/>
                </a:solidFill>
                <a:latin typeface="+mn-lt"/>
              </a:rPr>
              <a:t>-Boiling point </a:t>
            </a:r>
            <a:r>
              <a:rPr lang="en-US" altLang="nl-NL" sz="2400" b="1" dirty="0" smtClean="0">
                <a:solidFill>
                  <a:srgbClr val="0070C0"/>
                </a:solidFill>
                <a:latin typeface="+mn-lt"/>
              </a:rPr>
              <a:t>elevation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1052736"/>
            <a:ext cx="61418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u="sng" dirty="0">
                <a:latin typeface="+mn-lt"/>
              </a:rPr>
              <a:t>Effects due to the presence of a mixture in the </a:t>
            </a:r>
          </a:p>
          <a:p>
            <a:pPr algn="l" eaLnBrk="1" hangingPunct="1"/>
            <a:r>
              <a:rPr lang="en-US" altLang="nl-NL" sz="2400" b="1" u="sng" dirty="0">
                <a:latin typeface="+mn-lt"/>
              </a:rPr>
              <a:t>liquid phase in equilibrium with 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V="1">
            <a:off x="5508104" y="1586136"/>
            <a:ext cx="838200" cy="838200"/>
          </a:xfrm>
          <a:custGeom>
            <a:avLst/>
            <a:gdLst>
              <a:gd name="T0" fmla="*/ 619919 w 21600"/>
              <a:gd name="T1" fmla="*/ 0 h 21600"/>
              <a:gd name="T2" fmla="*/ 401638 w 21600"/>
              <a:gd name="T3" fmla="*/ 359223 h 21600"/>
              <a:gd name="T4" fmla="*/ 0 w 21600"/>
              <a:gd name="T5" fmla="*/ 706998 h 21600"/>
              <a:gd name="T6" fmla="*/ 367489 w 21600"/>
              <a:gd name="T7" fmla="*/ 838200 h 21600"/>
              <a:gd name="T8" fmla="*/ 734977 w 21600"/>
              <a:gd name="T9" fmla="*/ 623955 h 21600"/>
              <a:gd name="T10" fmla="*/ 838200 w 21600"/>
              <a:gd name="T11" fmla="*/ 35922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837 h 21600"/>
              <a:gd name="T20" fmla="*/ 1894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75" y="0"/>
                </a:moveTo>
                <a:lnTo>
                  <a:pt x="10350" y="9257"/>
                </a:lnTo>
                <a:lnTo>
                  <a:pt x="13010" y="9257"/>
                </a:lnTo>
                <a:lnTo>
                  <a:pt x="13010" y="14837"/>
                </a:lnTo>
                <a:lnTo>
                  <a:pt x="0" y="14837"/>
                </a:lnTo>
                <a:lnTo>
                  <a:pt x="0" y="21600"/>
                </a:lnTo>
                <a:lnTo>
                  <a:pt x="18940" y="21600"/>
                </a:lnTo>
                <a:lnTo>
                  <a:pt x="18940" y="9257"/>
                </a:lnTo>
                <a:lnTo>
                  <a:pt x="21600" y="9257"/>
                </a:lnTo>
                <a:lnTo>
                  <a:pt x="15975" y="0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07968" y="2424336"/>
            <a:ext cx="255456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dirty="0">
                <a:latin typeface="+mn-lt"/>
              </a:rPr>
              <a:t>solid </a:t>
            </a:r>
            <a:r>
              <a:rPr lang="en-US" altLang="nl-NL" sz="2400" dirty="0" smtClean="0">
                <a:latin typeface="+mn-lt"/>
              </a:rPr>
              <a:t>phase</a:t>
            </a:r>
          </a:p>
          <a:p>
            <a:pPr algn="l" eaLnBrk="1" hangingPunct="1"/>
            <a:r>
              <a:rPr lang="en-US" altLang="nl-NL" sz="2400" dirty="0" smtClean="0">
                <a:latin typeface="+mn-lt"/>
              </a:rPr>
              <a:t>gas phase</a:t>
            </a:r>
            <a:endParaRPr lang="en-US" altLang="nl-NL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671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36</a:t>
            </a:fld>
            <a:endParaRPr lang="en-US" altLang="nl-NL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5" y="1756784"/>
            <a:ext cx="4315135" cy="3023895"/>
          </a:xfrm>
          <a:prstGeom prst="rect">
            <a:avLst/>
          </a:prstGeom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1834603"/>
              </p:ext>
            </p:extLst>
          </p:nvPr>
        </p:nvGraphicFramePr>
        <p:xfrm>
          <a:off x="611560" y="4922806"/>
          <a:ext cx="3816424" cy="43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6" name="Vergelijking" r:id="rId4" imgW="2108160" imgH="241200" progId="Equation.3">
                  <p:embed/>
                </p:oleObj>
              </mc:Choice>
              <mc:Fallback>
                <p:oleObj name="Vergelijking" r:id="rId4" imgW="2108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922806"/>
                        <a:ext cx="3816424" cy="43716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2686586"/>
              </p:ext>
            </p:extLst>
          </p:nvPr>
        </p:nvGraphicFramePr>
        <p:xfrm>
          <a:off x="1212850" y="5439122"/>
          <a:ext cx="2921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17" name="Vergelijking" r:id="rId6" imgW="1612800" imgH="241200" progId="Equation.3">
                  <p:embed/>
                </p:oleObj>
              </mc:Choice>
              <mc:Fallback>
                <p:oleObj name="Vergelijking" r:id="rId6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439122"/>
                        <a:ext cx="29210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59632" y="990350"/>
            <a:ext cx="2549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800" b="1" u="sng" dirty="0" smtClean="0">
                <a:latin typeface="+mn-lt"/>
              </a:rPr>
              <a:t>Pure compound</a:t>
            </a:r>
            <a:endParaRPr lang="en-US" altLang="nl-NL" sz="2800" b="1" u="sng" dirty="0">
              <a:latin typeface="+mn-lt"/>
            </a:endParaRPr>
          </a:p>
        </p:txBody>
      </p:sp>
      <p:sp>
        <p:nvSpPr>
          <p:cNvPr id="16" name="Right Arrow 15"/>
          <p:cNvSpPr/>
          <p:nvPr/>
        </p:nvSpPr>
        <p:spPr bwMode="auto">
          <a:xfrm>
            <a:off x="660547" y="5462222"/>
            <a:ext cx="504056" cy="38607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67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37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8512" y="1773693"/>
            <a:ext cx="4283968" cy="309556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65" y="1757364"/>
            <a:ext cx="4315135" cy="3023895"/>
          </a:xfrm>
          <a:prstGeom prst="rect">
            <a:avLst/>
          </a:prstGeom>
        </p:spPr>
      </p:pic>
      <p:sp>
        <p:nvSpPr>
          <p:cNvPr id="10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12" name="Right Arrow 11"/>
          <p:cNvSpPr/>
          <p:nvPr/>
        </p:nvSpPr>
        <p:spPr bwMode="auto">
          <a:xfrm>
            <a:off x="4319972" y="5458406"/>
            <a:ext cx="504056" cy="38607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72763" y="6021288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6706197"/>
              </p:ext>
            </p:extLst>
          </p:nvPr>
        </p:nvGraphicFramePr>
        <p:xfrm>
          <a:off x="5024231" y="5347972"/>
          <a:ext cx="38496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87" name="Vergelijking" r:id="rId5" imgW="1739880" imgH="266400" progId="Equation.3">
                  <p:embed/>
                </p:oleObj>
              </mc:Choice>
              <mc:Fallback>
                <p:oleObj name="Vergelijking" r:id="rId5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4231" y="5347972"/>
                        <a:ext cx="3849688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1259632" y="990350"/>
            <a:ext cx="2549737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800" b="1" u="sng" dirty="0" smtClean="0">
                <a:latin typeface="+mn-lt"/>
              </a:rPr>
              <a:t>Pure compound</a:t>
            </a:r>
            <a:endParaRPr lang="en-US" altLang="nl-NL" sz="2800" b="1" u="sng" dirty="0"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32039" y="6063374"/>
            <a:ext cx="17407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dirty="0" smtClean="0"/>
              <a:t>(* pure 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dirty="0" smtClean="0"/>
              <a:t>)</a:t>
            </a: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401254"/>
              </p:ext>
            </p:extLst>
          </p:nvPr>
        </p:nvGraphicFramePr>
        <p:xfrm>
          <a:off x="611560" y="4922806"/>
          <a:ext cx="3816424" cy="4371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88" name="Vergelijking" r:id="rId7" imgW="2108160" imgH="241200" progId="Equation.3">
                  <p:embed/>
                </p:oleObj>
              </mc:Choice>
              <mc:Fallback>
                <p:oleObj name="Vergelijking" r:id="rId7" imgW="21081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922806"/>
                        <a:ext cx="3816424" cy="43716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9113270"/>
              </p:ext>
            </p:extLst>
          </p:nvPr>
        </p:nvGraphicFramePr>
        <p:xfrm>
          <a:off x="1212850" y="5439122"/>
          <a:ext cx="29210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8989" name="Vergelijking" r:id="rId9" imgW="1612800" imgH="241200" progId="Equation.3">
                  <p:embed/>
                </p:oleObj>
              </mc:Choice>
              <mc:Fallback>
                <p:oleObj name="Vergelijking" r:id="rId9" imgW="16128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2850" y="5439122"/>
                        <a:ext cx="2921000" cy="438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ight Arrow 21"/>
          <p:cNvSpPr/>
          <p:nvPr/>
        </p:nvSpPr>
        <p:spPr bwMode="auto">
          <a:xfrm>
            <a:off x="660547" y="5462222"/>
            <a:ext cx="504056" cy="386077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36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283968" cy="309556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2729153"/>
              </p:ext>
            </p:extLst>
          </p:nvPr>
        </p:nvGraphicFramePr>
        <p:xfrm>
          <a:off x="1475656" y="5473700"/>
          <a:ext cx="23066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5" name="Vergelijking" r:id="rId4" imgW="1041120" imgH="241200" progId="Equation.3">
                  <p:embed/>
                </p:oleObj>
              </mc:Choice>
              <mc:Fallback>
                <p:oleObj name="Vergelijking" r:id="rId4" imgW="1041120" imgH="241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73700"/>
                        <a:ext cx="2306637" cy="534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923928" y="5131481"/>
            <a:ext cx="3763916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u="sng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Entropy is a measure for</a:t>
            </a:r>
          </a:p>
          <a:p>
            <a:pPr algn="l" eaLnBrk="1" hangingPunct="1"/>
            <a:r>
              <a:rPr lang="en-US" altLang="nl-NL" sz="2400" b="1" u="sng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amount of freedom of</a:t>
            </a:r>
          </a:p>
          <a:p>
            <a:pPr algn="l" eaLnBrk="1" hangingPunct="1"/>
            <a:r>
              <a:rPr lang="en-US" altLang="nl-NL" sz="2400" b="1" u="sng" dirty="0" smtClean="0">
                <a:solidFill>
                  <a:schemeClr val="bg1">
                    <a:lumMod val="75000"/>
                  </a:schemeClr>
                </a:solidFill>
                <a:latin typeface="+mn-lt"/>
              </a:rPr>
              <a:t>the movement of molecules</a:t>
            </a:r>
            <a:endParaRPr lang="en-US" altLang="nl-NL" sz="2400" b="1" u="sng" dirty="0">
              <a:solidFill>
                <a:schemeClr val="bg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4910" y="4888469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05619"/>
              </p:ext>
            </p:extLst>
          </p:nvPr>
        </p:nvGraphicFramePr>
        <p:xfrm>
          <a:off x="739247" y="4309425"/>
          <a:ext cx="38496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9956" name="Vergelijking" r:id="rId6" imgW="1739880" imgH="266400" progId="Equation.3">
                  <p:embed/>
                </p:oleObj>
              </mc:Choice>
              <mc:Fallback>
                <p:oleObj name="Vergelijking" r:id="rId6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47" y="4309425"/>
                        <a:ext cx="3849688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0706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39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283968" cy="3095565"/>
          </a:xfrm>
          <a:prstGeom prst="rect">
            <a:avLst/>
          </a:prstGeom>
        </p:spPr>
      </p:pic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1703734"/>
              </p:ext>
            </p:extLst>
          </p:nvPr>
        </p:nvGraphicFramePr>
        <p:xfrm>
          <a:off x="1475656" y="5473700"/>
          <a:ext cx="2306637" cy="534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2" name="Vergelijking" r:id="rId4" imgW="1041120" imgH="241200" progId="Equation.3">
                  <p:embed/>
                </p:oleObj>
              </mc:Choice>
              <mc:Fallback>
                <p:oleObj name="Vergelijking" r:id="rId4" imgW="104112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75656" y="5473700"/>
                        <a:ext cx="2306637" cy="5349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4656769" y="1834963"/>
            <a:ext cx="4235711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u="sng" dirty="0" smtClean="0">
                <a:latin typeface="+mn-lt"/>
              </a:rPr>
              <a:t>Add a solute to only the solvent</a:t>
            </a:r>
          </a:p>
          <a:p>
            <a:pPr algn="l" eaLnBrk="1" hangingPunct="1"/>
            <a:r>
              <a:rPr lang="en-US" altLang="nl-NL" sz="2400" b="1" u="sng" dirty="0" smtClean="0">
                <a:latin typeface="+mn-lt"/>
              </a:rPr>
              <a:t>  →phase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sz="2400" b="1" u="sng" dirty="0" smtClean="0">
                <a:latin typeface="+mn-lt"/>
              </a:rPr>
              <a:t> stays pure</a:t>
            </a:r>
          </a:p>
          <a:p>
            <a:pPr eaLnBrk="1" hangingPunct="1"/>
            <a:r>
              <a:rPr lang="en-US" altLang="nl-NL" sz="2400" b="1" u="sng" dirty="0" smtClean="0">
                <a:latin typeface="+mn-lt"/>
              </a:rPr>
              <a:t>  →</a:t>
            </a:r>
            <a:r>
              <a:rPr lang="en-US" altLang="nl-NL" sz="2400" b="1" u="sng" dirty="0">
                <a:latin typeface="+mn-lt"/>
              </a:rPr>
              <a:t>phase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400" b="1" u="sng" dirty="0" smtClean="0">
                <a:latin typeface="+mn-lt"/>
              </a:rPr>
              <a:t> </a:t>
            </a:r>
            <a:r>
              <a:rPr lang="en-US" altLang="nl-NL" sz="2400" b="1" u="sng" dirty="0">
                <a:latin typeface="+mn-lt"/>
              </a:rPr>
              <a:t>stays </a:t>
            </a:r>
            <a:r>
              <a:rPr lang="en-US" altLang="nl-NL" sz="2400" b="1" u="sng" dirty="0" smtClean="0">
                <a:latin typeface="+mn-lt"/>
              </a:rPr>
              <a:t>pure</a:t>
            </a:r>
          </a:p>
          <a:p>
            <a:pPr eaLnBrk="1" hangingPunct="1"/>
            <a:r>
              <a:rPr lang="en-US" altLang="nl-NL" sz="2400" b="1" u="sng" dirty="0"/>
              <a:t> </a:t>
            </a:r>
            <a:r>
              <a:rPr lang="en-US" altLang="nl-NL" sz="2400" b="1" u="sng" dirty="0" smtClean="0"/>
              <a:t> </a:t>
            </a:r>
            <a:r>
              <a:rPr lang="en-US" altLang="nl-NL" sz="2400" b="1" u="sng" dirty="0" smtClean="0">
                <a:latin typeface="+mn-lt"/>
              </a:rPr>
              <a:t>→</a:t>
            </a:r>
            <a:r>
              <a:rPr lang="en-US" altLang="nl-NL" sz="2400" b="1" u="sng" dirty="0">
                <a:latin typeface="+mn-lt"/>
              </a:rPr>
              <a:t>phase 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nl-NL" sz="2400" b="1" u="sng" dirty="0"/>
              <a:t> </a:t>
            </a:r>
            <a:r>
              <a:rPr lang="en-US" altLang="nl-NL" sz="2400" b="1" u="sng" dirty="0" smtClean="0">
                <a:latin typeface="+mn-lt"/>
              </a:rPr>
              <a:t>becomes a solution</a:t>
            </a:r>
            <a:endParaRPr lang="en-US" altLang="nl-NL" sz="2400" b="1" u="sng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94910" y="4888469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05619"/>
              </p:ext>
            </p:extLst>
          </p:nvPr>
        </p:nvGraphicFramePr>
        <p:xfrm>
          <a:off x="739247" y="4309425"/>
          <a:ext cx="38496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993" name="Vergelijking" r:id="rId6" imgW="1739880" imgH="266400" progId="Equation.3">
                  <p:embed/>
                </p:oleObj>
              </mc:Choice>
              <mc:Fallback>
                <p:oleObj name="Vergelijking" r:id="rId6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47" y="4309425"/>
                        <a:ext cx="3849688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652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(chemical equilibria)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55576" y="941819"/>
            <a:ext cx="1910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Second law→</a:t>
            </a:r>
            <a:endParaRPr lang="nl-NL" sz="2400" b="1" u="sng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7859649"/>
              </p:ext>
            </p:extLst>
          </p:nvPr>
        </p:nvGraphicFramePr>
        <p:xfrm>
          <a:off x="2842645" y="908720"/>
          <a:ext cx="1528763" cy="608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3" name="Vergelijking" r:id="rId3" imgW="672840" imgH="266400" progId="Equation.3">
                  <p:embed/>
                </p:oleObj>
              </mc:Choice>
              <mc:Fallback>
                <p:oleObj name="Vergelijking" r:id="rId3" imgW="6728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2645" y="908720"/>
                        <a:ext cx="1528763" cy="6080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6310862"/>
              </p:ext>
            </p:extLst>
          </p:nvPr>
        </p:nvGraphicFramePr>
        <p:xfrm>
          <a:off x="5004048" y="2060848"/>
          <a:ext cx="32019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4" name="Vergelijking" r:id="rId5" imgW="1409400" imgH="228600" progId="Equation.3">
                  <p:embed/>
                </p:oleObj>
              </mc:Choice>
              <mc:Fallback>
                <p:oleObj name="Vergelijking" r:id="rId5" imgW="14094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2060848"/>
                        <a:ext cx="3201988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706073"/>
              </p:ext>
            </p:extLst>
          </p:nvPr>
        </p:nvGraphicFramePr>
        <p:xfrm>
          <a:off x="4929167" y="5301208"/>
          <a:ext cx="2624137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5" name="Vergelijking" r:id="rId7" imgW="1155600" imgH="482400" progId="Equation.3">
                  <p:embed/>
                </p:oleObj>
              </mc:Choice>
              <mc:Fallback>
                <p:oleObj name="Vergelijking" r:id="rId7" imgW="115560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9167" y="5301208"/>
                        <a:ext cx="2624137" cy="11001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6628589"/>
              </p:ext>
            </p:extLst>
          </p:nvPr>
        </p:nvGraphicFramePr>
        <p:xfrm>
          <a:off x="795288" y="5548076"/>
          <a:ext cx="2768600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76" name="Vergelijking" r:id="rId9" imgW="1218960" imgH="342720" progId="Equation.3">
                  <p:embed/>
                </p:oleObj>
              </mc:Choice>
              <mc:Fallback>
                <p:oleObj name="Vergelijking" r:id="rId9" imgW="1218960" imgH="342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5288" y="5548076"/>
                        <a:ext cx="2768600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2" name="Group 51"/>
          <p:cNvGrpSpPr/>
          <p:nvPr/>
        </p:nvGrpSpPr>
        <p:grpSpPr>
          <a:xfrm>
            <a:off x="267297" y="2019240"/>
            <a:ext cx="3656631" cy="2705904"/>
            <a:chOff x="267297" y="2348880"/>
            <a:chExt cx="3656631" cy="2705904"/>
          </a:xfrm>
        </p:grpSpPr>
        <p:grpSp>
          <p:nvGrpSpPr>
            <p:cNvPr id="55" name="Group 54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57" name="Picture 2" descr="G_vs_xi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5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6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6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6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6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66" name="Object 6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531002333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0877" name="Vergelijking" r:id="rId12" imgW="533160" imgH="215640" progId="Equation.3">
                      <p:embed/>
                    </p:oleObj>
                  </mc:Choice>
                  <mc:Fallback>
                    <p:oleObj name="Vergelijking" r:id="rId12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67" name="Object 6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150948844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90878" name="Vergelijking" r:id="rId14" imgW="533160" imgH="215640" progId="Equation.3">
                      <p:embed/>
                    </p:oleObj>
                  </mc:Choice>
                  <mc:Fallback>
                    <p:oleObj name="Vergelijking" r:id="rId14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68" name="Straight Arrow Connector 6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9" name="Rectangle 6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7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1" name="Straight Connector 7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Straight Connector 7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TextBox 7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75" name="Straight Connector 7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56" name="Object 5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3606580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90879" name="Vergelijking" r:id="rId16" imgW="533160" imgH="215640" progId="Equation.3">
                    <p:embed/>
                  </p:oleObj>
                </mc:Choice>
                <mc:Fallback>
                  <p:oleObj name="Vergelijking" r:id="rId16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7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8320013"/>
              </p:ext>
            </p:extLst>
          </p:nvPr>
        </p:nvGraphicFramePr>
        <p:xfrm>
          <a:off x="5061072" y="404036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0" name="Vergelijking" r:id="rId18" imgW="533160" imgH="215640" progId="Equation.3">
                  <p:embed/>
                </p:oleObj>
              </mc:Choice>
              <mc:Fallback>
                <p:oleObj name="Vergelijking" r:id="rId18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072" y="404036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2232483"/>
              </p:ext>
            </p:extLst>
          </p:nvPr>
        </p:nvGraphicFramePr>
        <p:xfrm>
          <a:off x="5061072" y="3429000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1" name="Vergelijking" r:id="rId20" imgW="533160" imgH="215640" progId="Equation.3">
                  <p:embed/>
                </p:oleObj>
              </mc:Choice>
              <mc:Fallback>
                <p:oleObj name="Vergelijking" r:id="rId20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072" y="3429000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406004"/>
              </p:ext>
            </p:extLst>
          </p:nvPr>
        </p:nvGraphicFramePr>
        <p:xfrm>
          <a:off x="5061072" y="4653136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2" name="Vergelijking" r:id="rId22" imgW="533160" imgH="215640" progId="Equation.3">
                  <p:embed/>
                </p:oleObj>
              </mc:Choice>
              <mc:Fallback>
                <p:oleObj name="Vergelijking" r:id="rId22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1072" y="4653136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0" name="Right Arrow 79"/>
          <p:cNvSpPr/>
          <p:nvPr/>
        </p:nvSpPr>
        <p:spPr>
          <a:xfrm>
            <a:off x="6357216" y="3448786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1" name="Right Arrow 80"/>
          <p:cNvSpPr/>
          <p:nvPr/>
        </p:nvSpPr>
        <p:spPr>
          <a:xfrm rot="10800000">
            <a:off x="6357216" y="4034909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Left-Right Arrow 81"/>
          <p:cNvSpPr/>
          <p:nvPr/>
        </p:nvSpPr>
        <p:spPr>
          <a:xfrm>
            <a:off x="6357216" y="4685794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3" name="Tekstvak 3"/>
          <p:cNvSpPr txBox="1">
            <a:spLocks noChangeArrowheads="1"/>
          </p:cNvSpPr>
          <p:nvPr/>
        </p:nvSpPr>
        <p:spPr bwMode="auto">
          <a:xfrm>
            <a:off x="6205675" y="2895327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" name="Tekstvak 3"/>
          <p:cNvSpPr txBox="1">
            <a:spLocks noChangeArrowheads="1"/>
          </p:cNvSpPr>
          <p:nvPr/>
        </p:nvSpPr>
        <p:spPr bwMode="auto">
          <a:xfrm>
            <a:off x="4987345" y="2812561"/>
            <a:ext cx="79380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l-GR" sz="2800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sz="2800" u="sng" baseline="-25000" dirty="0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nl-NL" sz="2800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endParaRPr lang="nl-NL" sz="28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" name="Right Arrow 85"/>
          <p:cNvSpPr/>
          <p:nvPr/>
        </p:nvSpPr>
        <p:spPr>
          <a:xfrm>
            <a:off x="3923928" y="5778540"/>
            <a:ext cx="720080" cy="34916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5552183"/>
              </p:ext>
            </p:extLst>
          </p:nvPr>
        </p:nvGraphicFramePr>
        <p:xfrm>
          <a:off x="5005116" y="907696"/>
          <a:ext cx="1820151" cy="9128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0883" name="Equation" r:id="rId24" imgW="965160" imgH="482400" progId="Equation.3">
                  <p:embed/>
                </p:oleObj>
              </mc:Choice>
              <mc:Fallback>
                <p:oleObj name="Equation" r:id="rId24" imgW="9651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5116" y="907696"/>
                        <a:ext cx="1820151" cy="91287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436096" y="4934677"/>
            <a:ext cx="0" cy="809337"/>
          </a:xfrm>
          <a:prstGeom prst="straightConnector1">
            <a:avLst/>
          </a:prstGeom>
          <a:ln w="381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345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40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283968" cy="30955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73679"/>
              </p:ext>
            </p:extLst>
          </p:nvPr>
        </p:nvGraphicFramePr>
        <p:xfrm>
          <a:off x="5292080" y="4308517"/>
          <a:ext cx="124777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47" name="Vergelijking" r:id="rId5" imgW="507960" imgH="253800" progId="Equation.3">
                  <p:embed/>
                </p:oleObj>
              </mc:Choice>
              <mc:Fallback>
                <p:oleObj name="Vergelijking" r:id="rId5" imgW="5079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080" y="4308517"/>
                        <a:ext cx="1247775" cy="6270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794910" y="4888469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4729071"/>
              </p:ext>
            </p:extLst>
          </p:nvPr>
        </p:nvGraphicFramePr>
        <p:xfrm>
          <a:off x="739247" y="4309425"/>
          <a:ext cx="38496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48" name="Vergelijking" r:id="rId7" imgW="1739880" imgH="266400" progId="Equation.3">
                  <p:embed/>
                </p:oleObj>
              </mc:Choice>
              <mc:Fallback>
                <p:oleObj name="Vergelijking" r:id="rId7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47" y="4309425"/>
                        <a:ext cx="3849688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40977"/>
              </p:ext>
            </p:extLst>
          </p:nvPr>
        </p:nvGraphicFramePr>
        <p:xfrm>
          <a:off x="6948264" y="4293096"/>
          <a:ext cx="1309688" cy="658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1049" name="Vergelijking" r:id="rId9" imgW="533160" imgH="266400" progId="Equation.3">
                  <p:embed/>
                </p:oleObj>
              </mc:Choice>
              <mc:Fallback>
                <p:oleObj name="Vergelijking" r:id="rId9" imgW="533160" imgH="2664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264" y="4293096"/>
                        <a:ext cx="1309688" cy="65881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50196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41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0520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283968" cy="309556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94910" y="4888469"/>
            <a:ext cx="17876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6428007"/>
              </p:ext>
            </p:extLst>
          </p:nvPr>
        </p:nvGraphicFramePr>
        <p:xfrm>
          <a:off x="739247" y="4309425"/>
          <a:ext cx="3849688" cy="59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5" name="Vergelijking" r:id="rId5" imgW="1739880" imgH="266400" progId="Equation.3">
                  <p:embed/>
                </p:oleObj>
              </mc:Choice>
              <mc:Fallback>
                <p:oleObj name="Vergelijking" r:id="rId5" imgW="17398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247" y="4309425"/>
                        <a:ext cx="3849688" cy="5905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1670483"/>
              </p:ext>
            </p:extLst>
          </p:nvPr>
        </p:nvGraphicFramePr>
        <p:xfrm>
          <a:off x="5108714" y="5150079"/>
          <a:ext cx="33083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6" name="Vergelijking" r:id="rId7" imgW="1346040" imgH="266400" progId="Equation.3">
                  <p:embed/>
                </p:oleObj>
              </mc:Choice>
              <mc:Fallback>
                <p:oleObj name="Vergelijking" r:id="rId7" imgW="134604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8714" y="5150079"/>
                        <a:ext cx="33083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0973679"/>
              </p:ext>
            </p:extLst>
          </p:nvPr>
        </p:nvGraphicFramePr>
        <p:xfrm>
          <a:off x="5292725" y="4308475"/>
          <a:ext cx="1247775" cy="627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7" name="Vergelijking" r:id="rId9" imgW="507960" imgH="253800" progId="Equation.3">
                  <p:embed/>
                </p:oleObj>
              </mc:Choice>
              <mc:Fallback>
                <p:oleObj name="Vergelijking" r:id="rId9" imgW="507960" imgH="2538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92725" y="4308475"/>
                        <a:ext cx="1247775" cy="6270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6940977"/>
              </p:ext>
            </p:extLst>
          </p:nvPr>
        </p:nvGraphicFramePr>
        <p:xfrm>
          <a:off x="6948488" y="4292600"/>
          <a:ext cx="13096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7188" name="Vergelijking" r:id="rId11" imgW="533160" imgH="266400" progId="Equation.3">
                  <p:embed/>
                </p:oleObj>
              </mc:Choice>
              <mc:Fallback>
                <p:oleObj name="Vergelijking" r:id="rId11" imgW="533160" imgH="26640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8488" y="4292600"/>
                        <a:ext cx="1309687" cy="658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Arrow Connector 12"/>
          <p:cNvCxnSpPr/>
          <p:nvPr/>
        </p:nvCxnSpPr>
        <p:spPr>
          <a:xfrm flipV="1">
            <a:off x="5907494" y="5589240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56376" y="5589240"/>
            <a:ext cx="0" cy="576064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180722" y="6083659"/>
            <a:ext cx="31855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>
                <a:cs typeface="Times New Roman" pitchFamily="18" charset="0"/>
              </a:rPr>
              <a:t>Real mixture of A and B</a:t>
            </a:r>
          </a:p>
        </p:txBody>
      </p:sp>
    </p:spTree>
    <p:extLst>
      <p:ext uri="{BB962C8B-B14F-4D97-AF65-F5344CB8AC3E}">
        <p14:creationId xmlns:p14="http://schemas.microsoft.com/office/powerpoint/2010/main" val="146540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42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7186500"/>
              </p:ext>
            </p:extLst>
          </p:nvPr>
        </p:nvGraphicFramePr>
        <p:xfrm>
          <a:off x="650910" y="5157192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7" name="Vergelijking" r:id="rId4" imgW="965160" imgH="406080" progId="Equation.3">
                  <p:embed/>
                </p:oleObj>
              </mc:Choice>
              <mc:Fallback>
                <p:oleObj name="Vergelijking" r:id="rId4" imgW="965160" imgH="40608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10" y="5157192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427256"/>
              </p:ext>
            </p:extLst>
          </p:nvPr>
        </p:nvGraphicFramePr>
        <p:xfrm>
          <a:off x="650910" y="4365104"/>
          <a:ext cx="33083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8" name="Vergelijking" r:id="rId6" imgW="1346040" imgH="266400" progId="Equation.3">
                  <p:embed/>
                </p:oleObj>
              </mc:Choice>
              <mc:Fallback>
                <p:oleObj name="Vergelijking" r:id="rId6" imgW="13460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10" y="4365104"/>
                        <a:ext cx="33083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78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43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4446180"/>
              </p:ext>
            </p:extLst>
          </p:nvPr>
        </p:nvGraphicFramePr>
        <p:xfrm>
          <a:off x="650910" y="5157192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90" name="Vergelijking" r:id="rId4" imgW="965160" imgH="406080" progId="Equation.3">
                  <p:embed/>
                </p:oleObj>
              </mc:Choice>
              <mc:Fallback>
                <p:oleObj name="Vergelijking" r:id="rId4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10" y="5157192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1680732"/>
            <a:ext cx="277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New equilibrium: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4107673"/>
              </p:ext>
            </p:extLst>
          </p:nvPr>
        </p:nvGraphicFramePr>
        <p:xfrm>
          <a:off x="5568950" y="2301056"/>
          <a:ext cx="19653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91" name="Vergelijking" r:id="rId6" imgW="799920" imgH="253800" progId="Equation.3">
                  <p:embed/>
                </p:oleObj>
              </mc:Choice>
              <mc:Fallback>
                <p:oleObj name="Vergelijking" r:id="rId6" imgW="79992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301056"/>
                        <a:ext cx="1965325" cy="623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16243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1556792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881817"/>
              </p:ext>
            </p:extLst>
          </p:nvPr>
        </p:nvGraphicFramePr>
        <p:xfrm>
          <a:off x="7666360" y="1628800"/>
          <a:ext cx="11541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92" name="Vergelijking" r:id="rId8" imgW="469800" imgH="253800" progId="Equation.3">
                  <p:embed/>
                </p:oleObj>
              </mc:Choice>
              <mc:Fallback>
                <p:oleObj name="Vergelijking" r:id="rId8" imgW="46980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360" y="1628800"/>
                        <a:ext cx="1154112" cy="62388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77512"/>
              </p:ext>
            </p:extLst>
          </p:nvPr>
        </p:nvGraphicFramePr>
        <p:xfrm>
          <a:off x="650910" y="4365104"/>
          <a:ext cx="33083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93" name="Vergelijking" r:id="rId10" imgW="1346040" imgH="266400" progId="Equation.3">
                  <p:embed/>
                </p:oleObj>
              </mc:Choice>
              <mc:Fallback>
                <p:oleObj name="Vergelijking" r:id="rId10" imgW="1346040" imgH="2664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10" y="4365104"/>
                        <a:ext cx="33083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9036683"/>
              </p:ext>
            </p:extLst>
          </p:nvPr>
        </p:nvGraphicFramePr>
        <p:xfrm>
          <a:off x="7684673" y="2284727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4194" name="Vergelijking" r:id="rId12" imgW="469800" imgH="253800" progId="Equation.3">
                  <p:embed/>
                </p:oleObj>
              </mc:Choice>
              <mc:Fallback>
                <p:oleObj name="Vergelijking" r:id="rId12" imgW="469800" imgH="253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673" y="2284727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V="1">
            <a:off x="4759122" y="2365209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13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44</a:t>
            </a:fld>
            <a:endParaRPr lang="en-US" altLang="nl-NL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536835"/>
              </p:ext>
            </p:extLst>
          </p:nvPr>
        </p:nvGraphicFramePr>
        <p:xfrm>
          <a:off x="650910" y="5157192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65" name="Vergelijking" r:id="rId4" imgW="965160" imgH="406080" progId="Equation.3">
                  <p:embed/>
                </p:oleObj>
              </mc:Choice>
              <mc:Fallback>
                <p:oleObj name="Vergelijking" r:id="rId4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910" y="5157192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499992" y="116243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Freesing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1556792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0591351"/>
              </p:ext>
            </p:extLst>
          </p:nvPr>
        </p:nvGraphicFramePr>
        <p:xfrm>
          <a:off x="5076825" y="3830638"/>
          <a:ext cx="3868738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66" name="Vergelijking" r:id="rId6" imgW="1574640" imgH="253800" progId="Equation.3">
                  <p:embed/>
                </p:oleObj>
              </mc:Choice>
              <mc:Fallback>
                <p:oleObj name="Vergelijking" r:id="rId6" imgW="157464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3830638"/>
                        <a:ext cx="3868738" cy="623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877512"/>
              </p:ext>
            </p:extLst>
          </p:nvPr>
        </p:nvGraphicFramePr>
        <p:xfrm>
          <a:off x="650875" y="4365625"/>
          <a:ext cx="3308350" cy="655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67" name="Vergelijking" r:id="rId8" imgW="1345616" imgH="266584" progId="Equation.3">
                  <p:embed/>
                </p:oleObj>
              </mc:Choice>
              <mc:Fallback>
                <p:oleObj name="Vergelijking" r:id="rId8" imgW="1345616" imgH="266584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75" y="4365625"/>
                        <a:ext cx="3308350" cy="655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004048" y="1680732"/>
            <a:ext cx="27733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New equilibrium:</a:t>
            </a: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691539"/>
              </p:ext>
            </p:extLst>
          </p:nvPr>
        </p:nvGraphicFramePr>
        <p:xfrm>
          <a:off x="5568950" y="2301056"/>
          <a:ext cx="1965325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68" name="Vergelijking" r:id="rId10" imgW="799920" imgH="253800" progId="Equation.3">
                  <p:embed/>
                </p:oleObj>
              </mc:Choice>
              <mc:Fallback>
                <p:oleObj name="Vergelijking" r:id="rId10" imgW="799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8950" y="2301056"/>
                        <a:ext cx="1965325" cy="623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5226661"/>
              </p:ext>
            </p:extLst>
          </p:nvPr>
        </p:nvGraphicFramePr>
        <p:xfrm>
          <a:off x="7666360" y="1628800"/>
          <a:ext cx="11541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69" name="Vergelijking" r:id="rId12" imgW="469800" imgH="253800" progId="Equation.3">
                  <p:embed/>
                </p:oleObj>
              </mc:Choice>
              <mc:Fallback>
                <p:oleObj name="Vergelijking" r:id="rId12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6360" y="1628800"/>
                        <a:ext cx="1154112" cy="62388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081587"/>
              </p:ext>
            </p:extLst>
          </p:nvPr>
        </p:nvGraphicFramePr>
        <p:xfrm>
          <a:off x="7684673" y="2284727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70" name="Vergelijking" r:id="rId14" imgW="469800" imgH="253800" progId="Equation.3">
                  <p:embed/>
                </p:oleObj>
              </mc:Choice>
              <mc:Fallback>
                <p:oleObj name="Vergelijking" r:id="rId14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4673" y="2284727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Arrow 18"/>
          <p:cNvSpPr/>
          <p:nvPr/>
        </p:nvSpPr>
        <p:spPr bwMode="auto">
          <a:xfrm rot="5400000" flipV="1">
            <a:off x="6213098" y="3147281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5928563"/>
              </p:ext>
            </p:extLst>
          </p:nvPr>
        </p:nvGraphicFramePr>
        <p:xfrm>
          <a:off x="4605338" y="5381625"/>
          <a:ext cx="4368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71" name="Vergelijking" r:id="rId16" imgW="1777680" imgH="253800" progId="Equation.3">
                  <p:embed/>
                </p:oleObj>
              </mc:Choice>
              <mc:Fallback>
                <p:oleObj name="Vergelijking" r:id="rId16" imgW="177768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05338" y="5381625"/>
                        <a:ext cx="4368800" cy="623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 rot="5400000" flipV="1">
            <a:off x="6221871" y="4693729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1718168"/>
              </p:ext>
            </p:extLst>
          </p:nvPr>
        </p:nvGraphicFramePr>
        <p:xfrm>
          <a:off x="7689381" y="4605313"/>
          <a:ext cx="11541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72" name="Vergelijking" r:id="rId18" imgW="469696" imgH="253890" progId="Equation.3">
                  <p:embed/>
                </p:oleObj>
              </mc:Choice>
              <mc:Fallback>
                <p:oleObj name="Vergelijking" r:id="rId18" imgW="469696" imgH="25389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9381" y="4605313"/>
                        <a:ext cx="1154112" cy="62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20963"/>
              </p:ext>
            </p:extLst>
          </p:nvPr>
        </p:nvGraphicFramePr>
        <p:xfrm>
          <a:off x="4765139" y="6093296"/>
          <a:ext cx="3551277" cy="48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5373" name="Vergelijking" r:id="rId19" imgW="1841400" imgH="253800" progId="Equation.3">
                  <p:embed/>
                </p:oleObj>
              </mc:Choice>
              <mc:Fallback>
                <p:oleObj name="Vergelijking" r:id="rId19" imgW="184140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65139" y="6093296"/>
                        <a:ext cx="3551277" cy="489975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8100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45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444737"/>
              </p:ext>
            </p:extLst>
          </p:nvPr>
        </p:nvGraphicFramePr>
        <p:xfrm>
          <a:off x="5004048" y="1140331"/>
          <a:ext cx="1154112" cy="62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1" name="Vergelijking" r:id="rId3" imgW="469800" imgH="253800" progId="Equation.3">
                  <p:embed/>
                </p:oleObj>
              </mc:Choice>
              <mc:Fallback>
                <p:oleObj name="Vergelijking" r:id="rId3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4048" y="1140331"/>
                        <a:ext cx="1154112" cy="623887"/>
                      </a:xfrm>
                      <a:prstGeom prst="rect">
                        <a:avLst/>
                      </a:prstGeom>
                      <a:noFill/>
                      <a:ln w="25400">
                        <a:noFill/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2758664"/>
              </p:ext>
            </p:extLst>
          </p:nvPr>
        </p:nvGraphicFramePr>
        <p:xfrm>
          <a:off x="523875" y="1139825"/>
          <a:ext cx="4368800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2" name="Vergelijking" r:id="rId5" imgW="1777680" imgH="253800" progId="Equation.3">
                  <p:embed/>
                </p:oleObj>
              </mc:Choice>
              <mc:Fallback>
                <p:oleObj name="Vergelijking" r:id="rId5" imgW="17776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875" y="1139825"/>
                        <a:ext cx="4368800" cy="623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ight Arrow 20"/>
          <p:cNvSpPr/>
          <p:nvPr/>
        </p:nvSpPr>
        <p:spPr bwMode="auto">
          <a:xfrm flipV="1">
            <a:off x="1835696" y="2836607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2188668"/>
              </p:ext>
            </p:extLst>
          </p:nvPr>
        </p:nvGraphicFramePr>
        <p:xfrm>
          <a:off x="546100" y="2073275"/>
          <a:ext cx="7180263" cy="53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3" name="Vergelijking" r:id="rId7" imgW="3441600" imgH="253800" progId="Equation.3">
                  <p:embed/>
                </p:oleObj>
              </mc:Choice>
              <mc:Fallback>
                <p:oleObj name="Vergelijking" r:id="rId7" imgW="3441600" imgH="25380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6100" y="2073275"/>
                        <a:ext cx="7180263" cy="530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4903716"/>
              </p:ext>
            </p:extLst>
          </p:nvPr>
        </p:nvGraphicFramePr>
        <p:xfrm>
          <a:off x="2628900" y="2814638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4" name="Vergelijking" r:id="rId9" imgW="2450880" imgH="253800" progId="Equation.3">
                  <p:embed/>
                </p:oleObj>
              </mc:Choice>
              <mc:Fallback>
                <p:oleObj name="Vergelijking" r:id="rId9" imgW="2450880" imgH="253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2814638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0807740"/>
              </p:ext>
            </p:extLst>
          </p:nvPr>
        </p:nvGraphicFramePr>
        <p:xfrm>
          <a:off x="7882383" y="2085032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5" name="Vergelijking" r:id="rId11" imgW="469800" imgH="253800" progId="Equation.3">
                  <p:embed/>
                </p:oleObj>
              </mc:Choice>
              <mc:Fallback>
                <p:oleObj name="Vergelijking" r:id="rId11" imgW="4698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383" y="2085032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7299526"/>
              </p:ext>
            </p:extLst>
          </p:nvPr>
        </p:nvGraphicFramePr>
        <p:xfrm>
          <a:off x="7882383" y="2765762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8306" name="Vergelijking" r:id="rId13" imgW="469800" imgH="253800" progId="Equation.3">
                  <p:embed/>
                </p:oleObj>
              </mc:Choice>
              <mc:Fallback>
                <p:oleObj name="Vergelijking" r:id="rId13" imgW="469800" imgH="25380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82383" y="2765762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51171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46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7104189"/>
              </p:ext>
            </p:extLst>
          </p:nvPr>
        </p:nvGraphicFramePr>
        <p:xfrm>
          <a:off x="336550" y="2525291"/>
          <a:ext cx="4965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3" name="Vergelijking" r:id="rId3" imgW="2336760" imgH="253800" progId="Equation.3">
                  <p:embed/>
                </p:oleObj>
              </mc:Choice>
              <mc:Fallback>
                <p:oleObj name="Vergelijking" r:id="rId3" imgW="2336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525291"/>
                        <a:ext cx="4965700" cy="539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1215" y="1988840"/>
            <a:ext cx="379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For the pure compound: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1677725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4" name="Vergelijking" r:id="rId5" imgW="2450880" imgH="253800" progId="Equation.3">
                  <p:embed/>
                </p:oleObj>
              </mc:Choice>
              <mc:Fallback>
                <p:oleObj name="Vergelijking" r:id="rId5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V="1">
            <a:off x="1875046" y="3477632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2974604"/>
              </p:ext>
            </p:extLst>
          </p:nvPr>
        </p:nvGraphicFramePr>
        <p:xfrm>
          <a:off x="2681680" y="3212976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5" name="Vergelijking" r:id="rId7" imgW="1231560" imgH="482400" progId="Equation.3">
                  <p:embed/>
                </p:oleObj>
              </mc:Choice>
              <mc:Fallback>
                <p:oleObj name="Vergelijking" r:id="rId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680" y="3212976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653964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6" name="Vergelijking" r:id="rId9" imgW="469800" imgH="253800" progId="Equation.3">
                  <p:embed/>
                </p:oleObj>
              </mc:Choice>
              <mc:Fallback>
                <p:oleObj name="Vergelijking" r:id="rId9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0755380"/>
              </p:ext>
            </p:extLst>
          </p:nvPr>
        </p:nvGraphicFramePr>
        <p:xfrm>
          <a:off x="5435212" y="2844462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9267" name="Vergelijking" r:id="rId11" imgW="469800" imgH="253800" progId="Equation.3">
                  <p:embed/>
                </p:oleObj>
              </mc:Choice>
              <mc:Fallback>
                <p:oleObj name="Vergelijking" r:id="rId11" imgW="469800" imgH="253800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212" y="2844462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8095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47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1648467"/>
              </p:ext>
            </p:extLst>
          </p:nvPr>
        </p:nvGraphicFramePr>
        <p:xfrm>
          <a:off x="336550" y="2525291"/>
          <a:ext cx="4965700" cy="539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7" name="Vergelijking" r:id="rId3" imgW="2336760" imgH="253800" progId="Equation.3">
                  <p:embed/>
                </p:oleObj>
              </mc:Choice>
              <mc:Fallback>
                <p:oleObj name="Vergelijking" r:id="rId3" imgW="233676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550" y="2525291"/>
                        <a:ext cx="4965700" cy="5397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451215" y="1988840"/>
            <a:ext cx="37941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For the pure compound: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6096809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8" name="Vergelijking" r:id="rId5" imgW="2450880" imgH="253800" progId="Equation.3">
                  <p:embed/>
                </p:oleObj>
              </mc:Choice>
              <mc:Fallback>
                <p:oleObj name="Vergelijking" r:id="rId5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182408"/>
              </p:ext>
            </p:extLst>
          </p:nvPr>
        </p:nvGraphicFramePr>
        <p:xfrm>
          <a:off x="2123728" y="4365104"/>
          <a:ext cx="4127500" cy="515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39" name="Vergelijking" r:id="rId7" imgW="2031840" imgH="253800" progId="Equation.3">
                  <p:embed/>
                </p:oleObj>
              </mc:Choice>
              <mc:Fallback>
                <p:oleObj name="Vergelijking" r:id="rId7" imgW="2031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728" y="4365104"/>
                        <a:ext cx="4127500" cy="5159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698403"/>
              </p:ext>
            </p:extLst>
          </p:nvPr>
        </p:nvGraphicFramePr>
        <p:xfrm>
          <a:off x="2252153" y="4957497"/>
          <a:ext cx="40100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40" name="Vergelijking" r:id="rId9" imgW="1942920" imgH="253800" progId="Equation.3">
                  <p:embed/>
                </p:oleObj>
              </mc:Choice>
              <mc:Fallback>
                <p:oleObj name="Vergelijking" r:id="rId9" imgW="194292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52153" y="4957497"/>
                        <a:ext cx="4010025" cy="525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V="1">
            <a:off x="1875046" y="3477632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7205588"/>
              </p:ext>
            </p:extLst>
          </p:nvPr>
        </p:nvGraphicFramePr>
        <p:xfrm>
          <a:off x="2681680" y="3212976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41" name="Vergelijking" r:id="rId11" imgW="1231560" imgH="482400" progId="Equation.3">
                  <p:embed/>
                </p:oleObj>
              </mc:Choice>
              <mc:Fallback>
                <p:oleObj name="Vergelijking" r:id="rId11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1680" y="3212976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111343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42" name="Vergelijking" r:id="rId13" imgW="469800" imgH="253800" progId="Equation.3">
                  <p:embed/>
                </p:oleObj>
              </mc:Choice>
              <mc:Fallback>
                <p:oleObj name="Vergelijking" r:id="rId13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7112887"/>
              </p:ext>
            </p:extLst>
          </p:nvPr>
        </p:nvGraphicFramePr>
        <p:xfrm>
          <a:off x="5435212" y="2805112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43" name="Vergelijking" r:id="rId15" imgW="469800" imgH="253800" progId="Equation.3">
                  <p:embed/>
                </p:oleObj>
              </mc:Choice>
              <mc:Fallback>
                <p:oleObj name="Vergelijking" r:id="rId1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5212" y="2805112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ight Brace 9"/>
          <p:cNvSpPr/>
          <p:nvPr/>
        </p:nvSpPr>
        <p:spPr>
          <a:xfrm>
            <a:off x="6477604" y="2512060"/>
            <a:ext cx="360040" cy="3005172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4" name="Right Arrow 23"/>
          <p:cNvSpPr/>
          <p:nvPr/>
        </p:nvSpPr>
        <p:spPr bwMode="auto">
          <a:xfrm flipV="1">
            <a:off x="7053668" y="3766396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2732"/>
              </p:ext>
            </p:extLst>
          </p:nvPr>
        </p:nvGraphicFramePr>
        <p:xfrm>
          <a:off x="3968453" y="5643835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44" name="Vergelijking" r:id="rId17" imgW="1231560" imgH="482400" progId="Equation.3">
                  <p:embed/>
                </p:oleObj>
              </mc:Choice>
              <mc:Fallback>
                <p:oleObj name="Vergelijking" r:id="rId1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8453" y="5643835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0333529"/>
              </p:ext>
            </p:extLst>
          </p:nvPr>
        </p:nvGraphicFramePr>
        <p:xfrm>
          <a:off x="6730256" y="5860943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1445" name="Vergelijking" r:id="rId19" imgW="469696" imgH="253890" progId="Equation.3">
                  <p:embed/>
                </p:oleObj>
              </mc:Choice>
              <mc:Fallback>
                <p:oleObj name="Vergelijking" r:id="rId19" imgW="46969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30256" y="5860943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 flipV="1">
            <a:off x="3131840" y="5909930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849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48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0418326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5" name="Vergelijking" r:id="rId3" imgW="2450880" imgH="253800" progId="Equation.3">
                  <p:embed/>
                </p:oleObj>
              </mc:Choice>
              <mc:Fallback>
                <p:oleObj name="Vergelijking" r:id="rId3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0940088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6" name="Vergelijking" r:id="rId5" imgW="469800" imgH="253800" progId="Equation.3">
                  <p:embed/>
                </p:oleObj>
              </mc:Choice>
              <mc:Fallback>
                <p:oleObj name="Vergelijking" r:id="rId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6589065"/>
              </p:ext>
            </p:extLst>
          </p:nvPr>
        </p:nvGraphicFramePr>
        <p:xfrm>
          <a:off x="2904662" y="1628800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7" name="Vergelijking" r:id="rId7" imgW="1231560" imgH="482400" progId="Equation.3">
                  <p:embed/>
                </p:oleObj>
              </mc:Choice>
              <mc:Fallback>
                <p:oleObj name="Vergelijking" r:id="rId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662" y="1628800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3130283"/>
              </p:ext>
            </p:extLst>
          </p:nvPr>
        </p:nvGraphicFramePr>
        <p:xfrm>
          <a:off x="5666465" y="1845908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8" name="Vergelijking" r:id="rId9" imgW="469696" imgH="253890" progId="Equation.3">
                  <p:embed/>
                </p:oleObj>
              </mc:Choice>
              <mc:Fallback>
                <p:oleObj name="Vergelijking" r:id="rId9" imgW="46969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65" y="1845908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Right Arrow 24"/>
          <p:cNvSpPr/>
          <p:nvPr/>
        </p:nvSpPr>
        <p:spPr bwMode="auto">
          <a:xfrm flipV="1">
            <a:off x="827584" y="3212976"/>
            <a:ext cx="685800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9" name="Right Brace 18"/>
          <p:cNvSpPr/>
          <p:nvPr/>
        </p:nvSpPr>
        <p:spPr>
          <a:xfrm>
            <a:off x="6732240" y="914400"/>
            <a:ext cx="360040" cy="17945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Arrow 20"/>
          <p:cNvSpPr/>
          <p:nvPr/>
        </p:nvSpPr>
        <p:spPr bwMode="auto">
          <a:xfrm flipV="1">
            <a:off x="7202016" y="1661458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0952649"/>
              </p:ext>
            </p:extLst>
          </p:nvPr>
        </p:nvGraphicFramePr>
        <p:xfrm>
          <a:off x="1691680" y="2924944"/>
          <a:ext cx="43973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0279" name="Vergelijking" r:id="rId10" imgW="2108160" imgH="507960" progId="Equation.3">
                  <p:embed/>
                </p:oleObj>
              </mc:Choice>
              <mc:Fallback>
                <p:oleObj name="Vergelijking" r:id="rId10" imgW="2108160" imgH="50796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924944"/>
                        <a:ext cx="4397375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786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49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1884459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0" name="Vergelijking" r:id="rId3" imgW="2450880" imgH="253800" progId="Equation.3">
                  <p:embed/>
                </p:oleObj>
              </mc:Choice>
              <mc:Fallback>
                <p:oleObj name="Vergelijking" r:id="rId3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784516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1" name="Vergelijking" r:id="rId5" imgW="469800" imgH="253800" progId="Equation.3">
                  <p:embed/>
                </p:oleObj>
              </mc:Choice>
              <mc:Fallback>
                <p:oleObj name="Vergelijking" r:id="rId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6333089"/>
              </p:ext>
            </p:extLst>
          </p:nvPr>
        </p:nvGraphicFramePr>
        <p:xfrm>
          <a:off x="2904662" y="1628800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2" name="Vergelijking" r:id="rId7" imgW="1231560" imgH="482400" progId="Equation.3">
                  <p:embed/>
                </p:oleObj>
              </mc:Choice>
              <mc:Fallback>
                <p:oleObj name="Vergelijking" r:id="rId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662" y="1628800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254129"/>
              </p:ext>
            </p:extLst>
          </p:nvPr>
        </p:nvGraphicFramePr>
        <p:xfrm>
          <a:off x="5666465" y="1845908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3" name="Vergelijking" r:id="rId9" imgW="469696" imgH="253890" progId="Equation.3">
                  <p:embed/>
                </p:oleObj>
              </mc:Choice>
              <mc:Fallback>
                <p:oleObj name="Vergelijking" r:id="rId9" imgW="46969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65" y="1845908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6732240" y="914400"/>
            <a:ext cx="360040" cy="17945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Arrow 20"/>
          <p:cNvSpPr/>
          <p:nvPr/>
        </p:nvSpPr>
        <p:spPr bwMode="auto">
          <a:xfrm flipV="1">
            <a:off x="7202016" y="1661458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2271847"/>
              </p:ext>
            </p:extLst>
          </p:nvPr>
        </p:nvGraphicFramePr>
        <p:xfrm>
          <a:off x="1043608" y="2924175"/>
          <a:ext cx="7496175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54" name="Vergelijking" r:id="rId10" imgW="3593880" imgH="507960" progId="Equation.3">
                  <p:embed/>
                </p:oleObj>
              </mc:Choice>
              <mc:Fallback>
                <p:oleObj name="Vergelijking" r:id="rId10" imgW="3593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924175"/>
                        <a:ext cx="7496175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3884578" y="4057908"/>
            <a:ext cx="34579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Assume ideal solution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5597248" y="3552398"/>
            <a:ext cx="0" cy="596682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7089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3 (formation energies)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143867"/>
              </p:ext>
            </p:extLst>
          </p:nvPr>
        </p:nvGraphicFramePr>
        <p:xfrm>
          <a:off x="6669948" y="3068960"/>
          <a:ext cx="1528762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0" name="Vergelijking" r:id="rId3" imgW="672840" imgH="253800" progId="Equation.3">
                  <p:embed/>
                </p:oleObj>
              </mc:Choice>
              <mc:Fallback>
                <p:oleObj name="Vergelijking" r:id="rId3" imgW="6728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9948" y="3068960"/>
                        <a:ext cx="1528762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" name="TextBox 55"/>
          <p:cNvSpPr txBox="1"/>
          <p:nvPr/>
        </p:nvSpPr>
        <p:spPr>
          <a:xfrm>
            <a:off x="611560" y="3068960"/>
            <a:ext cx="60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all ellements in their reference states at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71575"/>
              </p:ext>
            </p:extLst>
          </p:nvPr>
        </p:nvGraphicFramePr>
        <p:xfrm>
          <a:off x="6656908" y="3733758"/>
          <a:ext cx="1587500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1" name="Vergelijking" r:id="rId5" imgW="698400" imgH="253800" progId="Equation.3">
                  <p:embed/>
                </p:oleObj>
              </mc:Choice>
              <mc:Fallback>
                <p:oleObj name="Vergelijking" r:id="rId5" imgW="6984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6908" y="3733758"/>
                        <a:ext cx="1587500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Box 56"/>
          <p:cNvSpPr txBox="1"/>
          <p:nvPr/>
        </p:nvSpPr>
        <p:spPr>
          <a:xfrm>
            <a:off x="634185" y="3723834"/>
            <a:ext cx="6032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all ellements in their reference states at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3832170"/>
              </p:ext>
            </p:extLst>
          </p:nvPr>
        </p:nvGraphicFramePr>
        <p:xfrm>
          <a:off x="4898652" y="1723630"/>
          <a:ext cx="3633788" cy="576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2" name="Vergelijking" r:id="rId7" imgW="1600200" imgH="253800" progId="Equation.3">
                  <p:embed/>
                </p:oleObj>
              </mc:Choice>
              <mc:Fallback>
                <p:oleObj name="Vergelijking" r:id="rId7" imgW="16002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98652" y="1723630"/>
                        <a:ext cx="3633788" cy="5762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TextBox 59"/>
          <p:cNvSpPr txBox="1"/>
          <p:nvPr/>
        </p:nvSpPr>
        <p:spPr>
          <a:xfrm>
            <a:off x="5259422" y="2204864"/>
            <a:ext cx="2980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At constant, chosen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152400" y="4509120"/>
            <a:ext cx="88392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35138" y="5162157"/>
            <a:ext cx="12634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Partial </a:t>
            </a:r>
          </a:p>
          <a:p>
            <a:r>
              <a:rPr lang="nl-NL" sz="2400" dirty="0" smtClean="0">
                <a:solidFill>
                  <a:srgbClr val="0070C0"/>
                </a:solidFill>
              </a:rPr>
              <a:t>pressure</a:t>
            </a:r>
            <a:endParaRPr lang="nl-NL" sz="2400" dirty="0" smtClean="0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5599690"/>
              </p:ext>
            </p:extLst>
          </p:nvPr>
        </p:nvGraphicFramePr>
        <p:xfrm>
          <a:off x="849369" y="6006672"/>
          <a:ext cx="1116013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3" name="Vergelijking" r:id="rId9" imgW="520560" imgH="228600" progId="Equation.3">
                  <p:embed/>
                </p:oleObj>
              </mc:Choice>
              <mc:Fallback>
                <p:oleObj name="Vergelijking" r:id="rId9" imgW="520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69" y="6006672"/>
                        <a:ext cx="1116013" cy="4905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2214585" y="4985042"/>
            <a:ext cx="1941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dirty="0" smtClean="0">
                <a:solidFill>
                  <a:srgbClr val="0070C0"/>
                </a:solidFill>
              </a:rPr>
              <a:t>Mole fraction</a:t>
            </a:r>
            <a:endParaRPr lang="nl-NL" sz="2400" dirty="0" smtClean="0"/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112114"/>
              </p:ext>
            </p:extLst>
          </p:nvPr>
        </p:nvGraphicFramePr>
        <p:xfrm>
          <a:off x="2276956" y="5431343"/>
          <a:ext cx="2038350" cy="120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4" name="Vergelijking" r:id="rId11" imgW="952200" imgH="558720" progId="Equation.3">
                  <p:embed/>
                </p:oleObj>
              </mc:Choice>
              <mc:Fallback>
                <p:oleObj name="Vergelijking" r:id="rId11" imgW="952200" imgH="5587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6956" y="5431343"/>
                        <a:ext cx="2038350" cy="12001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27889" y="4653136"/>
            <a:ext cx="28828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gaseous mixtures</a:t>
            </a:r>
            <a:endParaRPr lang="nl-NL" sz="2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5132661" y="4653136"/>
            <a:ext cx="32557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604918"/>
              </p:ext>
            </p:extLst>
          </p:nvPr>
        </p:nvGraphicFramePr>
        <p:xfrm>
          <a:off x="5879601" y="5297512"/>
          <a:ext cx="1760538" cy="939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425" name="Vergelijking" r:id="rId13" imgW="952200" imgH="507960" progId="Equation.3">
                  <p:embed/>
                </p:oleObj>
              </mc:Choice>
              <mc:Fallback>
                <p:oleObj name="Vergelijking" r:id="rId13" imgW="95220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79601" y="5297512"/>
                        <a:ext cx="1760538" cy="939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4381"/>
            <a:ext cx="4345194" cy="1775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566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062190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4" name="Vergelijking" r:id="rId3" imgW="2450880" imgH="253800" progId="Equation.3">
                  <p:embed/>
                </p:oleObj>
              </mc:Choice>
              <mc:Fallback>
                <p:oleObj name="Vergelijking" r:id="rId3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69134969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5" name="Vergelijking" r:id="rId5" imgW="469800" imgH="253800" progId="Equation.3">
                  <p:embed/>
                </p:oleObj>
              </mc:Choice>
              <mc:Fallback>
                <p:oleObj name="Vergelijking" r:id="rId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1197266"/>
              </p:ext>
            </p:extLst>
          </p:nvPr>
        </p:nvGraphicFramePr>
        <p:xfrm>
          <a:off x="2904662" y="1628800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6" name="Vergelijking" r:id="rId7" imgW="1231560" imgH="482400" progId="Equation.3">
                  <p:embed/>
                </p:oleObj>
              </mc:Choice>
              <mc:Fallback>
                <p:oleObj name="Vergelijking" r:id="rId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662" y="1628800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6267172"/>
              </p:ext>
            </p:extLst>
          </p:nvPr>
        </p:nvGraphicFramePr>
        <p:xfrm>
          <a:off x="5666465" y="1845908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7" name="Vergelijking" r:id="rId9" imgW="469696" imgH="253890" progId="Equation.3">
                  <p:embed/>
                </p:oleObj>
              </mc:Choice>
              <mc:Fallback>
                <p:oleObj name="Vergelijking" r:id="rId9" imgW="46969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65" y="1845908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6732240" y="914400"/>
            <a:ext cx="360040" cy="17945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Arrow 20"/>
          <p:cNvSpPr/>
          <p:nvPr/>
        </p:nvSpPr>
        <p:spPr bwMode="auto">
          <a:xfrm flipV="1">
            <a:off x="7202016" y="1661458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2982623"/>
              </p:ext>
            </p:extLst>
          </p:nvPr>
        </p:nvGraphicFramePr>
        <p:xfrm>
          <a:off x="1259632" y="2924175"/>
          <a:ext cx="56435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438" name="Vergelijking" r:id="rId10" imgW="2705040" imgH="507960" progId="Equation.3">
                  <p:embed/>
                </p:oleObj>
              </mc:Choice>
              <mc:Fallback>
                <p:oleObj name="Vergelijking" r:id="rId10" imgW="2705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175"/>
                        <a:ext cx="5643563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V="1">
            <a:off x="423796" y="3317642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83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51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7425620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2" name="Vergelijking" r:id="rId3" imgW="2450880" imgH="253800" progId="Equation.3">
                  <p:embed/>
                </p:oleObj>
              </mc:Choice>
              <mc:Fallback>
                <p:oleObj name="Vergelijking" r:id="rId3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603408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3" name="Vergelijking" r:id="rId5" imgW="469800" imgH="253800" progId="Equation.3">
                  <p:embed/>
                </p:oleObj>
              </mc:Choice>
              <mc:Fallback>
                <p:oleObj name="Vergelijking" r:id="rId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5765982"/>
              </p:ext>
            </p:extLst>
          </p:nvPr>
        </p:nvGraphicFramePr>
        <p:xfrm>
          <a:off x="2904662" y="1628800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4" name="Vergelijking" r:id="rId7" imgW="1231560" imgH="482400" progId="Equation.3">
                  <p:embed/>
                </p:oleObj>
              </mc:Choice>
              <mc:Fallback>
                <p:oleObj name="Vergelijking" r:id="rId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662" y="1628800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065807"/>
              </p:ext>
            </p:extLst>
          </p:nvPr>
        </p:nvGraphicFramePr>
        <p:xfrm>
          <a:off x="5666465" y="1845908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5" name="Vergelijking" r:id="rId9" imgW="469696" imgH="253890" progId="Equation.3">
                  <p:embed/>
                </p:oleObj>
              </mc:Choice>
              <mc:Fallback>
                <p:oleObj name="Vergelijking" r:id="rId9" imgW="46969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65" y="1845908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6732240" y="914400"/>
            <a:ext cx="360040" cy="17945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Arrow 20"/>
          <p:cNvSpPr/>
          <p:nvPr/>
        </p:nvSpPr>
        <p:spPr bwMode="auto">
          <a:xfrm flipV="1">
            <a:off x="7202016" y="1661458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5465337"/>
              </p:ext>
            </p:extLst>
          </p:nvPr>
        </p:nvGraphicFramePr>
        <p:xfrm>
          <a:off x="1259632" y="2924175"/>
          <a:ext cx="56435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6" name="Vergelijking" r:id="rId10" imgW="2705040" imgH="507960" progId="Equation.3">
                  <p:embed/>
                </p:oleObj>
              </mc:Choice>
              <mc:Fallback>
                <p:oleObj name="Vergelijking" r:id="rId10" imgW="2705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175"/>
                        <a:ext cx="5643563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V="1">
            <a:off x="423796" y="3317642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791125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52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0566857"/>
              </p:ext>
            </p:extLst>
          </p:nvPr>
        </p:nvGraphicFramePr>
        <p:xfrm>
          <a:off x="396652" y="957596"/>
          <a:ext cx="511333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6" name="Vergelijking" r:id="rId3" imgW="2450880" imgH="253800" progId="Equation.3">
                  <p:embed/>
                </p:oleObj>
              </mc:Choice>
              <mc:Fallback>
                <p:oleObj name="Vergelijking" r:id="rId3" imgW="24508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652" y="957596"/>
                        <a:ext cx="5113338" cy="528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03738"/>
              </p:ext>
            </p:extLst>
          </p:nvPr>
        </p:nvGraphicFramePr>
        <p:xfrm>
          <a:off x="5650135" y="908720"/>
          <a:ext cx="1154113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7" name="Vergelijking" r:id="rId5" imgW="469800" imgH="253800" progId="Equation.3">
                  <p:embed/>
                </p:oleObj>
              </mc:Choice>
              <mc:Fallback>
                <p:oleObj name="Vergelijking" r:id="rId5" imgW="46980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135" y="908720"/>
                        <a:ext cx="1154113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7826300"/>
              </p:ext>
            </p:extLst>
          </p:nvPr>
        </p:nvGraphicFramePr>
        <p:xfrm>
          <a:off x="2904662" y="1628800"/>
          <a:ext cx="261778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8" name="Vergelijking" r:id="rId7" imgW="1231560" imgH="482400" progId="Equation.3">
                  <p:embed/>
                </p:oleObj>
              </mc:Choice>
              <mc:Fallback>
                <p:oleObj name="Vergelijking" r:id="rId7" imgW="12315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4662" y="1628800"/>
                        <a:ext cx="2617787" cy="1025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05271477"/>
              </p:ext>
            </p:extLst>
          </p:nvPr>
        </p:nvGraphicFramePr>
        <p:xfrm>
          <a:off x="5666465" y="1845908"/>
          <a:ext cx="1154112" cy="623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19" name="Vergelijking" r:id="rId9" imgW="469696" imgH="253890" progId="Equation.3">
                  <p:embed/>
                </p:oleObj>
              </mc:Choice>
              <mc:Fallback>
                <p:oleObj name="Vergelijking" r:id="rId9" imgW="469696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66465" y="1845908"/>
                        <a:ext cx="1154112" cy="623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Right Brace 18"/>
          <p:cNvSpPr/>
          <p:nvPr/>
        </p:nvSpPr>
        <p:spPr>
          <a:xfrm>
            <a:off x="6732240" y="914400"/>
            <a:ext cx="360040" cy="179452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Right Arrow 20"/>
          <p:cNvSpPr/>
          <p:nvPr/>
        </p:nvSpPr>
        <p:spPr bwMode="auto">
          <a:xfrm flipV="1">
            <a:off x="7202016" y="1661458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22906865"/>
              </p:ext>
            </p:extLst>
          </p:nvPr>
        </p:nvGraphicFramePr>
        <p:xfrm>
          <a:off x="1259632" y="2924175"/>
          <a:ext cx="5643563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0" name="Vergelijking" r:id="rId10" imgW="2705040" imgH="507960" progId="Equation.3">
                  <p:embed/>
                </p:oleObj>
              </mc:Choice>
              <mc:Fallback>
                <p:oleObj name="Vergelijking" r:id="rId10" imgW="2705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2924175"/>
                        <a:ext cx="5643563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1481163"/>
              </p:ext>
            </p:extLst>
          </p:nvPr>
        </p:nvGraphicFramePr>
        <p:xfrm>
          <a:off x="1612429" y="4175952"/>
          <a:ext cx="55895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1" name="Vergelijking" r:id="rId12" imgW="2679480" imgH="507960" progId="Equation.3">
                  <p:embed/>
                </p:oleObj>
              </mc:Choice>
              <mc:Fallback>
                <p:oleObj name="Vergelijking" r:id="rId12" imgW="2679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429" y="4175952"/>
                        <a:ext cx="5589587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ight Arrow 13"/>
          <p:cNvSpPr/>
          <p:nvPr/>
        </p:nvSpPr>
        <p:spPr bwMode="auto">
          <a:xfrm flipV="1">
            <a:off x="423796" y="3317642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 flipV="1">
            <a:off x="789856" y="4572678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6759940"/>
              </p:ext>
            </p:extLst>
          </p:nvPr>
        </p:nvGraphicFramePr>
        <p:xfrm>
          <a:off x="2277843" y="5451740"/>
          <a:ext cx="55895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7822" name="Vergelijking" r:id="rId14" imgW="2679480" imgH="507960" progId="Equation.3">
                  <p:embed/>
                </p:oleObj>
              </mc:Choice>
              <mc:Fallback>
                <p:oleObj name="Vergelijking" r:id="rId14" imgW="2679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77843" y="5451740"/>
                        <a:ext cx="5589587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 flipV="1">
            <a:off x="1455270" y="5848466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30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53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9676871"/>
              </p:ext>
            </p:extLst>
          </p:nvPr>
        </p:nvGraphicFramePr>
        <p:xfrm>
          <a:off x="3131840" y="3717032"/>
          <a:ext cx="2305050" cy="1004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0" name="Vergelijking" r:id="rId3" imgW="1104840" imgH="482400" progId="Equation.3">
                  <p:embed/>
                </p:oleObj>
              </mc:Choice>
              <mc:Fallback>
                <p:oleObj name="Vergelijking" r:id="rId3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1840" y="3717032"/>
                        <a:ext cx="2305050" cy="10048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ight Arrow 22"/>
          <p:cNvSpPr/>
          <p:nvPr/>
        </p:nvSpPr>
        <p:spPr bwMode="auto">
          <a:xfrm flipV="1">
            <a:off x="2141070" y="4071235"/>
            <a:ext cx="685800" cy="29648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4714140"/>
              </p:ext>
            </p:extLst>
          </p:nvPr>
        </p:nvGraphicFramePr>
        <p:xfrm>
          <a:off x="850605" y="914400"/>
          <a:ext cx="5589587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1" name="Vergelijking" r:id="rId5" imgW="2679480" imgH="507960" progId="Equation.3">
                  <p:embed/>
                </p:oleObj>
              </mc:Choice>
              <mc:Fallback>
                <p:oleObj name="Vergelijking" r:id="rId5" imgW="2679480" imgH="50796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605" y="914400"/>
                        <a:ext cx="5589587" cy="10572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6924608"/>
              </p:ext>
            </p:extLst>
          </p:nvPr>
        </p:nvGraphicFramePr>
        <p:xfrm>
          <a:off x="4193133" y="2468314"/>
          <a:ext cx="2251075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02" name="Vergelijking" r:id="rId7" imgW="1079280" imgH="253800" progId="Equation.3">
                  <p:embed/>
                </p:oleObj>
              </mc:Choice>
              <mc:Fallback>
                <p:oleObj name="Vergelijking" r:id="rId7" imgW="1079280" imgH="253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3133" y="2468314"/>
                        <a:ext cx="2251075" cy="5286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36450" y="242088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sp>
        <p:nvSpPr>
          <p:cNvPr id="9" name="Right Brace 8"/>
          <p:cNvSpPr/>
          <p:nvPr/>
        </p:nvSpPr>
        <p:spPr>
          <a:xfrm>
            <a:off x="6653597" y="895130"/>
            <a:ext cx="360040" cy="2173830"/>
          </a:xfrm>
          <a:prstGeom prst="righ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ight Arrow 9"/>
          <p:cNvSpPr/>
          <p:nvPr/>
        </p:nvSpPr>
        <p:spPr bwMode="auto">
          <a:xfrm flipV="1">
            <a:off x="7229661" y="1812166"/>
            <a:ext cx="685800" cy="35915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800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54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16243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1556792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1502927"/>
              </p:ext>
            </p:extLst>
          </p:nvPr>
        </p:nvGraphicFramePr>
        <p:xfrm>
          <a:off x="5352086" y="1810432"/>
          <a:ext cx="23050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92" name="Vergelijking" r:id="rId4" imgW="1104840" imgH="482400" progId="Equation.3">
                  <p:embed/>
                </p:oleObj>
              </mc:Choice>
              <mc:Fallback>
                <p:oleObj name="Vergelijking" r:id="rId4" imgW="1104840" imgH="48240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86" y="1810432"/>
                        <a:ext cx="2305050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5553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55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16243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1556792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1964459"/>
              </p:ext>
            </p:extLst>
          </p:nvPr>
        </p:nvGraphicFramePr>
        <p:xfrm>
          <a:off x="5352086" y="1810432"/>
          <a:ext cx="23050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0" name="Vergelijking" r:id="rId4" imgW="1104840" imgH="482400" progId="Equation.3">
                  <p:embed/>
                </p:oleObj>
              </mc:Choice>
              <mc:Fallback>
                <p:oleObj name="Vergelijking" r:id="rId4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86" y="1810432"/>
                        <a:ext cx="2305050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33549" y="4633972"/>
            <a:ext cx="354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Boiling point elevation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0557726"/>
              </p:ext>
            </p:extLst>
          </p:nvPr>
        </p:nvGraphicFramePr>
        <p:xfrm>
          <a:off x="5366658" y="3557588"/>
          <a:ext cx="23574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11" name="Vergelijking" r:id="rId6" imgW="1130040" imgH="482400" progId="Equation.3">
                  <p:embed/>
                </p:oleObj>
              </mc:Choice>
              <mc:Fallback>
                <p:oleObj name="Vergelijking" r:id="rId6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8" y="3557588"/>
                        <a:ext cx="2357438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3631670" y="3533666"/>
            <a:ext cx="1195197" cy="152987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75569" y="3066125"/>
            <a:ext cx="210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Analogously:</a:t>
            </a:r>
          </a:p>
        </p:txBody>
      </p:sp>
    </p:spTree>
    <p:extLst>
      <p:ext uri="{BB962C8B-B14F-4D97-AF65-F5344CB8AC3E}">
        <p14:creationId xmlns:p14="http://schemas.microsoft.com/office/powerpoint/2010/main" val="2004000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56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16243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1556792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5836931"/>
              </p:ext>
            </p:extLst>
          </p:nvPr>
        </p:nvGraphicFramePr>
        <p:xfrm>
          <a:off x="5352086" y="1810432"/>
          <a:ext cx="23050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2" name="Vergelijking" r:id="rId4" imgW="1104840" imgH="482400" progId="Equation.3">
                  <p:embed/>
                </p:oleObj>
              </mc:Choice>
              <mc:Fallback>
                <p:oleObj name="Vergelijking" r:id="rId4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86" y="1810432"/>
                        <a:ext cx="2305050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33549" y="4633972"/>
            <a:ext cx="354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Boiling point elevation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457130"/>
              </p:ext>
            </p:extLst>
          </p:nvPr>
        </p:nvGraphicFramePr>
        <p:xfrm>
          <a:off x="5366658" y="3557588"/>
          <a:ext cx="23574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33" name="Vergelijking" r:id="rId6" imgW="1130040" imgH="482400" progId="Equation.3">
                  <p:embed/>
                </p:oleObj>
              </mc:Choice>
              <mc:Fallback>
                <p:oleObj name="Vergelijking" r:id="rId6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8" y="3557588"/>
                        <a:ext cx="2357438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3631670" y="3533666"/>
            <a:ext cx="1195197" cy="152987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75569" y="3066125"/>
            <a:ext cx="210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Analogously: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464" y="2667000"/>
            <a:ext cx="9194056" cy="1015663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>
                <a:rot lat="0" lon="0" rev="1800000"/>
              </a:camera>
              <a:lightRig rig="threePt" dir="t"/>
            </a:scene3d>
          </a:bodyPr>
          <a:lstStyle/>
          <a:p>
            <a:r>
              <a:rPr lang="nl-NL" sz="6000" dirty="0" smtClean="0"/>
              <a:t>Let’s work this out in detail</a:t>
            </a:r>
            <a:endParaRPr lang="nl-NL" sz="6000" dirty="0"/>
          </a:p>
        </p:txBody>
      </p:sp>
    </p:spTree>
    <p:extLst>
      <p:ext uri="{BB962C8B-B14F-4D97-AF65-F5344CB8AC3E}">
        <p14:creationId xmlns:p14="http://schemas.microsoft.com/office/powerpoint/2010/main" val="35445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57</a:t>
            </a:fld>
            <a:endParaRPr lang="en-US" altLang="nl-NL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124743"/>
            <a:ext cx="4283968" cy="3095566"/>
          </a:xfrm>
          <a:prstGeom prst="rect">
            <a:avLst/>
          </a:prstGeom>
        </p:spPr>
      </p:pic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9992" y="1162438"/>
            <a:ext cx="40092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Freezing point depression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2267744" y="1556792"/>
            <a:ext cx="2390394" cy="1512168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314737"/>
              </p:ext>
            </p:extLst>
          </p:nvPr>
        </p:nvGraphicFramePr>
        <p:xfrm>
          <a:off x="5352086" y="1810432"/>
          <a:ext cx="2305050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6" name="Vergelijking" r:id="rId4" imgW="1104840" imgH="482400" progId="Equation.3">
                  <p:embed/>
                </p:oleObj>
              </mc:Choice>
              <mc:Fallback>
                <p:oleObj name="Vergelijking" r:id="rId4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52086" y="1810432"/>
                        <a:ext cx="2305050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733549" y="4633972"/>
            <a:ext cx="35421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Boiling point elevation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5201520"/>
              </p:ext>
            </p:extLst>
          </p:nvPr>
        </p:nvGraphicFramePr>
        <p:xfrm>
          <a:off x="5366658" y="3557588"/>
          <a:ext cx="2357438" cy="1004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57" name="Vergelijking" r:id="rId6" imgW="1130040" imgH="482400" progId="Equation.3">
                  <p:embed/>
                </p:oleObj>
              </mc:Choice>
              <mc:Fallback>
                <p:oleObj name="Vergelijking" r:id="rId6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66658" y="3557588"/>
                        <a:ext cx="2357438" cy="10048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0" name="Straight Arrow Connector 19"/>
          <p:cNvCxnSpPr/>
          <p:nvPr/>
        </p:nvCxnSpPr>
        <p:spPr>
          <a:xfrm flipH="1" flipV="1">
            <a:off x="3631670" y="3533666"/>
            <a:ext cx="1195197" cy="152987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275569" y="3066125"/>
            <a:ext cx="21047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Analogously:</a:t>
            </a: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264281" y="4509120"/>
            <a:ext cx="6069418" cy="2185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u="sng" dirty="0" smtClean="0">
                <a:latin typeface="+mn-lt"/>
              </a:rPr>
              <a:t>Assumptions made:</a:t>
            </a:r>
          </a:p>
          <a:p>
            <a:pPr algn="l" eaLnBrk="1" hangingPunct="1"/>
            <a:r>
              <a:rPr lang="en-US" altLang="nl-NL" sz="2400" b="1" u="sng" dirty="0" smtClean="0">
                <a:latin typeface="+mn-lt"/>
              </a:rPr>
              <a:t>  →phase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g</a:t>
            </a:r>
            <a:r>
              <a:rPr lang="en-US" altLang="nl-NL" sz="2400" b="1" u="sng" dirty="0" smtClean="0">
                <a:latin typeface="+mn-lt"/>
              </a:rPr>
              <a:t> stays pure</a:t>
            </a:r>
          </a:p>
          <a:p>
            <a:pPr eaLnBrk="1" hangingPunct="1"/>
            <a:r>
              <a:rPr lang="en-US" altLang="nl-NL" sz="2400" b="1" u="sng" dirty="0" smtClean="0">
                <a:latin typeface="+mn-lt"/>
              </a:rPr>
              <a:t>  →</a:t>
            </a:r>
            <a:r>
              <a:rPr lang="en-US" altLang="nl-NL" sz="2400" b="1" u="sng" dirty="0">
                <a:latin typeface="+mn-lt"/>
              </a:rPr>
              <a:t>phase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nl-NL" sz="2400" b="1" u="sng" dirty="0" smtClean="0">
                <a:latin typeface="+mn-lt"/>
              </a:rPr>
              <a:t> </a:t>
            </a:r>
            <a:r>
              <a:rPr lang="en-US" altLang="nl-NL" sz="2400" b="1" u="sng" dirty="0">
                <a:latin typeface="+mn-lt"/>
              </a:rPr>
              <a:t>stays </a:t>
            </a:r>
            <a:r>
              <a:rPr lang="en-US" altLang="nl-NL" sz="2400" b="1" u="sng" dirty="0" smtClean="0">
                <a:latin typeface="+mn-lt"/>
              </a:rPr>
              <a:t>pure</a:t>
            </a:r>
          </a:p>
          <a:p>
            <a:pPr eaLnBrk="1" hangingPunct="1"/>
            <a:r>
              <a:rPr lang="en-US" altLang="nl-NL" sz="2400" b="1" u="sng" dirty="0"/>
              <a:t> </a:t>
            </a:r>
            <a:r>
              <a:rPr lang="en-US" altLang="nl-NL" sz="2400" b="1" u="sng" dirty="0" smtClean="0"/>
              <a:t> </a:t>
            </a:r>
            <a:r>
              <a:rPr lang="en-US" altLang="nl-NL" sz="2400" b="1" u="sng" dirty="0" smtClean="0">
                <a:latin typeface="+mn-lt"/>
              </a:rPr>
              <a:t>→</a:t>
            </a:r>
            <a:r>
              <a:rPr lang="en-US" altLang="nl-NL" sz="2400" b="1" u="sng" dirty="0">
                <a:latin typeface="+mn-lt"/>
              </a:rPr>
              <a:t>phase </a:t>
            </a:r>
            <a:r>
              <a:rPr lang="en-US" altLang="nl-NL" sz="2800" b="1" i="1" u="sng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nl-NL" sz="2400" b="1" u="sng" dirty="0"/>
              <a:t> </a:t>
            </a:r>
            <a:r>
              <a:rPr lang="en-US" altLang="nl-NL" sz="2400" b="1" u="sng" dirty="0" smtClean="0">
                <a:latin typeface="+mn-lt"/>
              </a:rPr>
              <a:t>becomes an </a:t>
            </a:r>
            <a:r>
              <a:rPr lang="en-US" altLang="nl-NL" sz="2400" b="1" i="1" u="sng" dirty="0" smtClean="0">
                <a:latin typeface="+mn-lt"/>
              </a:rPr>
              <a:t>ideal</a:t>
            </a:r>
            <a:r>
              <a:rPr lang="en-US" altLang="nl-NL" sz="2400" b="1" u="sng" dirty="0" smtClean="0">
                <a:latin typeface="+mn-lt"/>
              </a:rPr>
              <a:t> solution: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nl-NL" sz="2800" b="1" i="1" u="sng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altLang="nl-NL" sz="2800" b="1" u="sng" dirty="0" smtClean="0">
                <a:latin typeface="Times New Roman" pitchFamily="18" charset="0"/>
                <a:cs typeface="Times New Roman" pitchFamily="18" charset="0"/>
              </a:rPr>
              <a:t> ≈ </a:t>
            </a:r>
            <a:r>
              <a:rPr lang="en-US" altLang="nl-NL" sz="2800" b="1" i="1" u="sng" dirty="0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altLang="nl-NL" sz="2800" b="1" i="1" u="sng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  <a:p>
            <a:pPr eaLnBrk="1" hangingPunct="1"/>
            <a:r>
              <a:rPr lang="en-US" altLang="nl-NL" sz="2400" b="1" u="sng" dirty="0" smtClean="0">
                <a:latin typeface="+mn-lt"/>
              </a:rPr>
              <a:t>  →</a:t>
            </a:r>
            <a:r>
              <a:rPr lang="el-GR" altLang="nl-NL" sz="2800" b="1" u="sng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alt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trs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nl-NL" altLang="nl-NL" sz="2400" b="1" u="sng" dirty="0" smtClean="0">
                <a:latin typeface="+mn-lt"/>
              </a:rPr>
              <a:t>, </a:t>
            </a:r>
            <a:r>
              <a:rPr lang="el-GR" altLang="nl-NL" sz="2800" b="1" u="sng" dirty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nl-NL" altLang="nl-NL" sz="2800" b="1" u="sng" baseline="-25000" dirty="0" smtClean="0">
                <a:latin typeface="Times New Roman" pitchFamily="18" charset="0"/>
                <a:cs typeface="Times New Roman" pitchFamily="18" charset="0"/>
              </a:rPr>
              <a:t>trs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nl-NL" altLang="nl-NL" sz="2400" b="1" u="sng" dirty="0" smtClean="0">
                <a:latin typeface="+mn-lt"/>
              </a:rPr>
              <a:t> independent of </a:t>
            </a:r>
            <a:r>
              <a:rPr lang="nl-NL" altLang="nl-NL" sz="2800" b="1" i="1" u="sng" dirty="0" smtClean="0">
                <a:latin typeface="Times New Roman" pitchFamily="18" charset="0"/>
                <a:cs typeface="Times New Roman" pitchFamily="18" charset="0"/>
              </a:rPr>
              <a:t>T</a:t>
            </a:r>
            <a:endParaRPr lang="en-US" alt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503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58</a:t>
            </a:fld>
            <a:endParaRPr lang="en-US" altLang="nl-NL"/>
          </a:p>
        </p:txBody>
      </p:sp>
      <p:sp>
        <p:nvSpPr>
          <p:cNvPr id="3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1216968" y="3054901"/>
            <a:ext cx="41148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-Freezing point depression </a:t>
            </a:r>
          </a:p>
          <a:p>
            <a:pPr algn="l" eaLnBrk="1" hangingPunct="1"/>
            <a:r>
              <a:rPr lang="en-US" altLang="nl-N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-Boiling point </a:t>
            </a:r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elevation</a:t>
            </a:r>
          </a:p>
          <a:p>
            <a:pPr algn="l" eaLnBrk="1" hangingPunct="1"/>
            <a:r>
              <a:rPr lang="en-US" altLang="nl-NL" sz="2400" b="1" dirty="0" smtClean="0">
                <a:solidFill>
                  <a:srgbClr val="0070C0"/>
                </a:solidFill>
                <a:latin typeface="+mn-lt"/>
              </a:rPr>
              <a:t>-Osmosis</a:t>
            </a:r>
          </a:p>
          <a:p>
            <a:pPr algn="l" eaLnBrk="1" hangingPunct="1"/>
            <a:r>
              <a:rPr lang="en-US" altLang="nl-NL" sz="2400" b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-</a:t>
            </a:r>
            <a:r>
              <a:rPr lang="en-US" altLang="nl-NL" sz="2400" b="1" dirty="0">
                <a:solidFill>
                  <a:schemeClr val="bg1">
                    <a:lumMod val="50000"/>
                  </a:schemeClr>
                </a:solidFill>
                <a:latin typeface="+mn-lt"/>
              </a:rPr>
              <a:t>Solubility</a:t>
            </a:r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683568" y="1711876"/>
            <a:ext cx="6141874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b="1" u="sng" dirty="0">
                <a:latin typeface="+mn-lt"/>
              </a:rPr>
              <a:t>Effects due to the presence of a mixture in the </a:t>
            </a:r>
          </a:p>
          <a:p>
            <a:pPr algn="l" eaLnBrk="1" hangingPunct="1"/>
            <a:r>
              <a:rPr lang="en-US" altLang="nl-NL" sz="2400" b="1" u="sng" dirty="0">
                <a:latin typeface="+mn-lt"/>
              </a:rPr>
              <a:t>liquid phase in equilibrium with a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 flipV="1">
            <a:off x="5508104" y="2245276"/>
            <a:ext cx="838200" cy="838200"/>
          </a:xfrm>
          <a:custGeom>
            <a:avLst/>
            <a:gdLst>
              <a:gd name="T0" fmla="*/ 619919 w 21600"/>
              <a:gd name="T1" fmla="*/ 0 h 21600"/>
              <a:gd name="T2" fmla="*/ 401638 w 21600"/>
              <a:gd name="T3" fmla="*/ 359223 h 21600"/>
              <a:gd name="T4" fmla="*/ 0 w 21600"/>
              <a:gd name="T5" fmla="*/ 706998 h 21600"/>
              <a:gd name="T6" fmla="*/ 367489 w 21600"/>
              <a:gd name="T7" fmla="*/ 838200 h 21600"/>
              <a:gd name="T8" fmla="*/ 734977 w 21600"/>
              <a:gd name="T9" fmla="*/ 623955 h 21600"/>
              <a:gd name="T10" fmla="*/ 838200 w 21600"/>
              <a:gd name="T11" fmla="*/ 359223 h 21600"/>
              <a:gd name="T12" fmla="*/ 17694720 60000 65536"/>
              <a:gd name="T13" fmla="*/ 11796480 60000 65536"/>
              <a:gd name="T14" fmla="*/ 11796480 60000 65536"/>
              <a:gd name="T15" fmla="*/ 5898240 60000 65536"/>
              <a:gd name="T16" fmla="*/ 0 60000 65536"/>
              <a:gd name="T17" fmla="*/ 0 60000 65536"/>
              <a:gd name="T18" fmla="*/ 0 w 21600"/>
              <a:gd name="T19" fmla="*/ 14837 h 21600"/>
              <a:gd name="T20" fmla="*/ 18940 w 21600"/>
              <a:gd name="T21" fmla="*/ 21600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5975" y="0"/>
                </a:moveTo>
                <a:lnTo>
                  <a:pt x="10350" y="9257"/>
                </a:lnTo>
                <a:lnTo>
                  <a:pt x="13010" y="9257"/>
                </a:lnTo>
                <a:lnTo>
                  <a:pt x="13010" y="14837"/>
                </a:lnTo>
                <a:lnTo>
                  <a:pt x="0" y="14837"/>
                </a:lnTo>
                <a:lnTo>
                  <a:pt x="0" y="21600"/>
                </a:lnTo>
                <a:lnTo>
                  <a:pt x="18940" y="21600"/>
                </a:lnTo>
                <a:lnTo>
                  <a:pt x="18940" y="9257"/>
                </a:lnTo>
                <a:lnTo>
                  <a:pt x="21600" y="9257"/>
                </a:lnTo>
                <a:lnTo>
                  <a:pt x="15975" y="0"/>
                </a:lnTo>
                <a:close/>
              </a:path>
            </a:pathLst>
          </a:custGeom>
          <a:solidFill>
            <a:srgbClr val="FF0000"/>
          </a:solidFill>
          <a:ln w="3175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5407968" y="3083476"/>
            <a:ext cx="25545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400" dirty="0">
                <a:latin typeface="+mn-lt"/>
              </a:rPr>
              <a:t>solid </a:t>
            </a:r>
            <a:r>
              <a:rPr lang="en-US" altLang="nl-NL" sz="2400" dirty="0" smtClean="0">
                <a:latin typeface="+mn-lt"/>
              </a:rPr>
              <a:t>phase</a:t>
            </a:r>
          </a:p>
          <a:p>
            <a:pPr algn="l" eaLnBrk="1" hangingPunct="1"/>
            <a:r>
              <a:rPr lang="en-US" altLang="nl-NL" sz="2400" dirty="0" smtClean="0">
                <a:latin typeface="+mn-lt"/>
              </a:rPr>
              <a:t>gas </a:t>
            </a:r>
            <a:r>
              <a:rPr lang="en-US" altLang="nl-NL" sz="2400" dirty="0">
                <a:latin typeface="+mn-lt"/>
              </a:rPr>
              <a:t>phase</a:t>
            </a:r>
          </a:p>
          <a:p>
            <a:pPr algn="l" eaLnBrk="1" hangingPunct="1"/>
            <a:r>
              <a:rPr lang="en-US" altLang="nl-NL" sz="2400" dirty="0">
                <a:latin typeface="+mn-lt"/>
              </a:rPr>
              <a:t>pure liquid</a:t>
            </a:r>
          </a:p>
          <a:p>
            <a:pPr algn="l" eaLnBrk="1" hangingPunct="1"/>
            <a:r>
              <a:rPr lang="en-US" altLang="nl-NL" sz="2400" dirty="0">
                <a:latin typeface="+mn-lt"/>
              </a:rPr>
              <a:t>dissolved solute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702598" y="1268760"/>
            <a:ext cx="34600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0000"/>
                </a:solidFill>
              </a14:hiddenFill>
            </a:ext>
            <a:ext uri="{91240B29-F687-4F45-9708-019B960494DF}">
              <a14:hiddenLine xmlns:a14="http://schemas.microsoft.com/office/drawing/2010/main" w="31750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altLang="nl-NL" sz="2800" b="1" u="sng" dirty="0" smtClean="0">
                <a:solidFill>
                  <a:srgbClr val="0070C0"/>
                </a:solidFill>
                <a:latin typeface="+mn-lt"/>
              </a:rPr>
              <a:t>Colligative properties:</a:t>
            </a:r>
            <a:endParaRPr lang="en-US" altLang="nl-NL" sz="2800" b="1" u="sng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25320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59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88076" y="953002"/>
            <a:ext cx="39745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Gain in entropy (2</a:t>
            </a:r>
            <a:r>
              <a:rPr lang="nl-NL" sz="2800" b="1" u="sng" baseline="30000" dirty="0" smtClean="0"/>
              <a:t>nd</a:t>
            </a:r>
            <a:r>
              <a:rPr lang="nl-NL" sz="2800" b="1" u="sng" dirty="0" smtClean="0"/>
              <a:t> law)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8513202"/>
              </p:ext>
            </p:extLst>
          </p:nvPr>
        </p:nvGraphicFramePr>
        <p:xfrm>
          <a:off x="3647428" y="5805264"/>
          <a:ext cx="3805237" cy="655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403" name="Vergelijking" r:id="rId4" imgW="1549080" imgH="266400" progId="Equation.3">
                  <p:embed/>
                </p:oleObj>
              </mc:Choice>
              <mc:Fallback>
                <p:oleObj name="Vergelijking" r:id="rId4" imgW="1549080" imgH="266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47428" y="5805264"/>
                        <a:ext cx="3805237" cy="6556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1398147" y="937299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Osmosis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0950" y="4324336"/>
            <a:ext cx="219483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nl-NL" sz="2400" b="1" u="sng" dirty="0" smtClean="0"/>
              <a:t>Semipermeable</a:t>
            </a:r>
          </a:p>
          <a:p>
            <a:pPr algn="ctr"/>
            <a:r>
              <a:rPr lang="nl-NL" sz="2400" b="1" u="sng" dirty="0" smtClean="0"/>
              <a:t>membrane</a:t>
            </a:r>
          </a:p>
        </p:txBody>
      </p:sp>
      <p:grpSp>
        <p:nvGrpSpPr>
          <p:cNvPr id="36" name="Group 35"/>
          <p:cNvGrpSpPr>
            <a:grpSpLocks noChangeAspect="1"/>
          </p:cNvGrpSpPr>
          <p:nvPr/>
        </p:nvGrpSpPr>
        <p:grpSpPr>
          <a:xfrm>
            <a:off x="297530" y="1823733"/>
            <a:ext cx="3628228" cy="2061814"/>
            <a:chOff x="297529" y="3010542"/>
            <a:chExt cx="4461593" cy="253539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9" y="3010542"/>
              <a:ext cx="4461593" cy="253539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1220147" y="4450702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131839" y="4457087"/>
              <a:ext cx="1242533" cy="6433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+B</a:t>
              </a:r>
              <a:endParaRPr lang="nl-NL" sz="2800" b="1" i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cxnSp>
        <p:nvCxnSpPr>
          <p:cNvPr id="20" name="Straight Arrow Connector 19"/>
          <p:cNvCxnSpPr>
            <a:endCxn id="12" idx="2"/>
          </p:cNvCxnSpPr>
          <p:nvPr/>
        </p:nvCxnSpPr>
        <p:spPr>
          <a:xfrm flipV="1">
            <a:off x="2111644" y="3885547"/>
            <a:ext cx="0" cy="51726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 bwMode="auto">
          <a:xfrm flipV="1">
            <a:off x="1653298" y="2746245"/>
            <a:ext cx="1190510" cy="301703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477939" y="4235743"/>
            <a:ext cx="3500830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Permeable for solvent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A</a:t>
            </a:r>
          </a:p>
          <a:p>
            <a:r>
              <a:rPr lang="nl-NL" sz="2400" b="1" u="sng" dirty="0" smtClean="0"/>
              <a:t>Impermeable for solute </a:t>
            </a:r>
            <a:r>
              <a:rPr lang="nl-NL" sz="2800" b="1" u="sng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</p:txBody>
      </p:sp>
      <p:sp>
        <p:nvSpPr>
          <p:cNvPr id="32" name="Left Brace 31"/>
          <p:cNvSpPr/>
          <p:nvPr/>
        </p:nvSpPr>
        <p:spPr>
          <a:xfrm>
            <a:off x="3192768" y="4419718"/>
            <a:ext cx="312882" cy="686628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grpSp>
        <p:nvGrpSpPr>
          <p:cNvPr id="37" name="Group 36"/>
          <p:cNvGrpSpPr>
            <a:grpSpLocks noChangeAspect="1"/>
          </p:cNvGrpSpPr>
          <p:nvPr/>
        </p:nvGrpSpPr>
        <p:grpSpPr>
          <a:xfrm>
            <a:off x="5031953" y="1556792"/>
            <a:ext cx="3788519" cy="2369673"/>
            <a:chOff x="4887937" y="2743602"/>
            <a:chExt cx="4485578" cy="2805674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87937" y="2743602"/>
              <a:ext cx="4485578" cy="2805674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5828659" y="4448740"/>
              <a:ext cx="5100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7740352" y="4379460"/>
              <a:ext cx="1377392" cy="61948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+B</a:t>
              </a:r>
              <a:endParaRPr lang="nl-NL" sz="2800" b="1" i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395536" y="3379135"/>
            <a:ext cx="256825" cy="33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2195736" y="3356992"/>
            <a:ext cx="256825" cy="33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107263" y="3384574"/>
            <a:ext cx="256825" cy="33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028289" y="3389650"/>
            <a:ext cx="564363" cy="33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P+</a:t>
            </a:r>
            <a:r>
              <a:rPr lang="el-GR" sz="2800" b="1" i="1" dirty="0" smtClean="0">
                <a:latin typeface="Times New Roman" pitchFamily="18" charset="0"/>
                <a:cs typeface="Times New Roman" pitchFamily="18" charset="0"/>
              </a:rPr>
              <a:t>Π</a:t>
            </a:r>
            <a:endParaRPr lang="nl-NL" sz="2800" b="1" i="1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ight Arrow 45"/>
          <p:cNvSpPr/>
          <p:nvPr/>
        </p:nvSpPr>
        <p:spPr bwMode="auto">
          <a:xfrm flipV="1">
            <a:off x="4178765" y="2897096"/>
            <a:ext cx="681267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" name="Right Arrow 46"/>
          <p:cNvSpPr/>
          <p:nvPr/>
        </p:nvSpPr>
        <p:spPr bwMode="auto">
          <a:xfrm flipV="1">
            <a:off x="2931607" y="979722"/>
            <a:ext cx="681267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361408" y="5877272"/>
            <a:ext cx="199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E</a:t>
            </a:r>
            <a:r>
              <a:rPr lang="nl-NL" sz="2800" b="1" u="sng" dirty="0" smtClean="0"/>
              <a:t>quilibrium: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653298" y="1339280"/>
            <a:ext cx="182398" cy="1513656"/>
          </a:xfrm>
          <a:prstGeom prst="straightConnector1">
            <a:avLst/>
          </a:prstGeom>
          <a:ln w="254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3579695" y="5303169"/>
            <a:ext cx="34799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i="1" u="sng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nl-NL" sz="2400" b="1" u="sng" dirty="0" smtClean="0"/>
              <a:t> is the osmotic pressure</a:t>
            </a:r>
            <a:endParaRPr lang="nl-NL" sz="2800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643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4 (activity)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76167" y="1246957"/>
            <a:ext cx="3288321" cy="4525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perfect gas mixtures</a:t>
            </a:r>
            <a:endParaRPr lang="nl-NL" sz="2400" b="1" u="sng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3636950"/>
              </p:ext>
            </p:extLst>
          </p:nvPr>
        </p:nvGraphicFramePr>
        <p:xfrm>
          <a:off x="4358786" y="1052736"/>
          <a:ext cx="1211263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09" name="Vergelijking" r:id="rId3" imgW="533160" imgH="393480" progId="Equation.3">
                  <p:embed/>
                </p:oleObj>
              </mc:Choice>
              <mc:Fallback>
                <p:oleObj name="Vergelijking" r:id="rId3" imgW="53316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8786" y="1052736"/>
                        <a:ext cx="1211263" cy="8985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685058" y="2167285"/>
            <a:ext cx="21699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liquids</a:t>
            </a:r>
            <a:endParaRPr lang="nl-NL" sz="2400" b="1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5684778" y="2641724"/>
            <a:ext cx="20529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For pure solids</a:t>
            </a:r>
            <a:endParaRPr lang="nl-NL" sz="2400" b="1" u="sng" dirty="0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464974"/>
              </p:ext>
            </p:extLst>
          </p:nvPr>
        </p:nvGraphicFramePr>
        <p:xfrm>
          <a:off x="4357110" y="2053791"/>
          <a:ext cx="836612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0" name="Vergelijking" r:id="rId5" imgW="368280" imgH="228600" progId="Equation.3">
                  <p:embed/>
                </p:oleObj>
              </mc:Choice>
              <mc:Fallback>
                <p:oleObj name="Vergelijking" r:id="rId5" imgW="368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7110" y="2053791"/>
                        <a:ext cx="836612" cy="522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9447815"/>
              </p:ext>
            </p:extLst>
          </p:nvPr>
        </p:nvGraphicFramePr>
        <p:xfrm>
          <a:off x="4355976" y="2657724"/>
          <a:ext cx="865188" cy="522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1" name="Vergelijking" r:id="rId7" imgW="380880" imgH="228600" progId="Equation.3">
                  <p:embed/>
                </p:oleObj>
              </mc:Choice>
              <mc:Fallback>
                <p:oleObj name="Vergelijking" r:id="rId7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2657724"/>
                        <a:ext cx="865188" cy="5222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251984"/>
              </p:ext>
            </p:extLst>
          </p:nvPr>
        </p:nvGraphicFramePr>
        <p:xfrm>
          <a:off x="955271" y="1548780"/>
          <a:ext cx="2781300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2" name="Equation" r:id="rId9" imgW="1129810" imgH="241195" progId="Equation.3">
                  <p:embed/>
                </p:oleObj>
              </mc:Choice>
              <mc:Fallback>
                <p:oleObj name="Equation" r:id="rId9" imgW="1129810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71" y="1548780"/>
                        <a:ext cx="2781300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5818160"/>
              </p:ext>
            </p:extLst>
          </p:nvPr>
        </p:nvGraphicFramePr>
        <p:xfrm>
          <a:off x="4355976" y="3573016"/>
          <a:ext cx="1487488" cy="81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3" name="Equation" r:id="rId11" imgW="723600" imgH="393480" progId="Equation.3">
                  <p:embed/>
                </p:oleObj>
              </mc:Choice>
              <mc:Fallback>
                <p:oleObj name="Equation" r:id="rId11" imgW="7236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3573016"/>
                        <a:ext cx="1487488" cy="8128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95668"/>
              </p:ext>
            </p:extLst>
          </p:nvPr>
        </p:nvGraphicFramePr>
        <p:xfrm>
          <a:off x="4355976" y="4525814"/>
          <a:ext cx="1447800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4" name="Equation" r:id="rId13" imgW="736280" imgH="393529" progId="Equation.3">
                  <p:embed/>
                </p:oleObj>
              </mc:Choice>
              <mc:Fallback>
                <p:oleObj name="Equation" r:id="rId13" imgW="736280" imgH="3935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4525814"/>
                        <a:ext cx="1447800" cy="7778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2069481"/>
              </p:ext>
            </p:extLst>
          </p:nvPr>
        </p:nvGraphicFramePr>
        <p:xfrm>
          <a:off x="4355976" y="5445224"/>
          <a:ext cx="1530350" cy="595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5" name="Equation" r:id="rId15" imgW="622080" imgH="241200" progId="Equation.3">
                  <p:embed/>
                </p:oleObj>
              </mc:Choice>
              <mc:Fallback>
                <p:oleObj name="Equation" r:id="rId15" imgW="6220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55976" y="5445224"/>
                        <a:ext cx="1530350" cy="5953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472001"/>
              </p:ext>
            </p:extLst>
          </p:nvPr>
        </p:nvGraphicFramePr>
        <p:xfrm>
          <a:off x="6979418" y="3717032"/>
          <a:ext cx="1697038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6" name="Equation" r:id="rId17" imgW="799920" imgH="228600" progId="Equation.3">
                  <p:embed/>
                </p:oleObj>
              </mc:Choice>
              <mc:Fallback>
                <p:oleObj name="Equation" r:id="rId17" imgW="79992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79418" y="3717032"/>
                        <a:ext cx="1697038" cy="487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2819535"/>
              </p:ext>
            </p:extLst>
          </p:nvPr>
        </p:nvGraphicFramePr>
        <p:xfrm>
          <a:off x="7009018" y="4653136"/>
          <a:ext cx="1755775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7" name="Equation" r:id="rId19" imgW="863280" imgH="228600" progId="Equation.3">
                  <p:embed/>
                </p:oleObj>
              </mc:Choice>
              <mc:Fallback>
                <p:oleObj name="Equation" r:id="rId19" imgW="863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09018" y="4653136"/>
                        <a:ext cx="1755775" cy="466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730550"/>
              </p:ext>
            </p:extLst>
          </p:nvPr>
        </p:nvGraphicFramePr>
        <p:xfrm>
          <a:off x="6516216" y="5733256"/>
          <a:ext cx="21240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8" name="Vergelijking" r:id="rId21" imgW="863280" imgH="241200" progId="Equation.3">
                  <p:embed/>
                </p:oleObj>
              </mc:Choice>
              <mc:Fallback>
                <p:oleObj name="Vergelijking" r:id="rId21" imgW="8632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16216" y="5733256"/>
                        <a:ext cx="21240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67544" y="980728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For general systems:</a:t>
            </a:r>
            <a:endParaRPr lang="nl-NL" sz="2400" b="1" u="sng" dirty="0"/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816702"/>
              </p:ext>
            </p:extLst>
          </p:nvPr>
        </p:nvGraphicFramePr>
        <p:xfrm>
          <a:off x="2183224" y="3007990"/>
          <a:ext cx="1557338" cy="781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19" name="Vergelijking" r:id="rId23" imgW="685800" imgH="342720" progId="Equation.3">
                  <p:embed/>
                </p:oleObj>
              </mc:Choice>
              <mc:Fallback>
                <p:oleObj name="Vergelijking" r:id="rId23" imgW="685800" imgH="34272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3224" y="3007990"/>
                        <a:ext cx="1557338" cy="78105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9179460"/>
              </p:ext>
            </p:extLst>
          </p:nvPr>
        </p:nvGraphicFramePr>
        <p:xfrm>
          <a:off x="539552" y="2355843"/>
          <a:ext cx="3201987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0" name="Vergelijking" r:id="rId25" imgW="1409700" imgH="228600" progId="Equation.3">
                  <p:embed/>
                </p:oleObj>
              </mc:Choice>
              <mc:Fallback>
                <p:oleObj name="Vergelijking" r:id="rId25" imgW="14097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552" y="2355843"/>
                        <a:ext cx="3201987" cy="5207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60543"/>
              </p:ext>
            </p:extLst>
          </p:nvPr>
        </p:nvGraphicFramePr>
        <p:xfrm>
          <a:off x="955271" y="4305721"/>
          <a:ext cx="2768600" cy="779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1" name="Vergelijking" r:id="rId27" imgW="1218960" imgH="342720" progId="Equation.3">
                  <p:embed/>
                </p:oleObj>
              </mc:Choice>
              <mc:Fallback>
                <p:oleObj name="Vergelijking" r:id="rId27" imgW="1218960" imgH="34272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5271" y="4305721"/>
                        <a:ext cx="2768600" cy="779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08287" y="3717454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u="sng" dirty="0"/>
          </a:p>
        </p:txBody>
      </p:sp>
      <p:sp>
        <p:nvSpPr>
          <p:cNvPr id="22" name="TextBox 21"/>
          <p:cNvSpPr txBox="1"/>
          <p:nvPr/>
        </p:nvSpPr>
        <p:spPr>
          <a:xfrm>
            <a:off x="6008287" y="4679198"/>
            <a:ext cx="7617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with</a:t>
            </a:r>
            <a:endParaRPr lang="nl-NL" sz="2400" b="1" u="sng" dirty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34724"/>
              </p:ext>
            </p:extLst>
          </p:nvPr>
        </p:nvGraphicFramePr>
        <p:xfrm>
          <a:off x="1417596" y="5229200"/>
          <a:ext cx="2306637" cy="779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2" name="Vergelijking" r:id="rId29" imgW="1015920" imgH="342720" progId="Equation.3">
                  <p:embed/>
                </p:oleObj>
              </mc:Choice>
              <mc:Fallback>
                <p:oleObj name="Vergelijking" r:id="rId29" imgW="1015920" imgH="342720" progId="Equation.3">
                  <p:embed/>
                  <p:pic>
                    <p:nvPicPr>
                      <p:cNvPr id="0" name="Object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7596" y="5229200"/>
                        <a:ext cx="2306637" cy="7794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8263952"/>
              </p:ext>
            </p:extLst>
          </p:nvPr>
        </p:nvGraphicFramePr>
        <p:xfrm>
          <a:off x="222250" y="6092825"/>
          <a:ext cx="15573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3" name="Vergelijking" r:id="rId31" imgW="685800" imgH="228600" progId="Equation.3">
                  <p:embed/>
                </p:oleObj>
              </mc:Choice>
              <mc:Fallback>
                <p:oleObj name="Vergelijking" r:id="rId31" imgW="685800" imgH="2286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" y="6092825"/>
                        <a:ext cx="15573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13055"/>
              </p:ext>
            </p:extLst>
          </p:nvPr>
        </p:nvGraphicFramePr>
        <p:xfrm>
          <a:off x="1792288" y="6088063"/>
          <a:ext cx="1039812" cy="576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4" name="Vergelijking" r:id="rId33" imgW="457200" imgH="253800" progId="Equation.3">
                  <p:embed/>
                </p:oleObj>
              </mc:Choice>
              <mc:Fallback>
                <p:oleObj name="Vergelijking" r:id="rId33" imgW="457200" imgH="2538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88063"/>
                        <a:ext cx="1039812" cy="576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122722"/>
              </p:ext>
            </p:extLst>
          </p:nvPr>
        </p:nvGraphicFramePr>
        <p:xfrm>
          <a:off x="2890372" y="6093296"/>
          <a:ext cx="1270000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125" name="Vergelijking" r:id="rId35" imgW="558720" imgH="228600" progId="Equation.3">
                  <p:embed/>
                </p:oleObj>
              </mc:Choice>
              <mc:Fallback>
                <p:oleObj name="Vergelijking" r:id="rId35" imgW="558720" imgH="228600" progId="Equation.3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0372" y="6093296"/>
                        <a:ext cx="1270000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8" name="Straight Connector 27"/>
          <p:cNvCxnSpPr/>
          <p:nvPr/>
        </p:nvCxnSpPr>
        <p:spPr>
          <a:xfrm>
            <a:off x="4067944" y="1699525"/>
            <a:ext cx="0" cy="4393771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5536" y="3948286"/>
            <a:ext cx="3600400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4175429" y="3356992"/>
            <a:ext cx="4468369" cy="0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3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60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4609120"/>
              </p:ext>
            </p:extLst>
          </p:nvPr>
        </p:nvGraphicFramePr>
        <p:xfrm>
          <a:off x="251520" y="5805264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3" name="Vergelijking" r:id="rId4" imgW="965160" imgH="406080" progId="Equation.3">
                  <p:embed/>
                </p:oleObj>
              </mc:Choice>
              <mc:Fallback>
                <p:oleObj name="Vergelijking" r:id="rId4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805264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1196752"/>
            <a:ext cx="199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E</a:t>
            </a:r>
            <a:r>
              <a:rPr lang="nl-NL" sz="2800" b="1" u="sng" dirty="0" smtClean="0"/>
              <a:t>quilibrium: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57063"/>
              </p:ext>
            </p:extLst>
          </p:nvPr>
        </p:nvGraphicFramePr>
        <p:xfrm>
          <a:off x="3375025" y="1820863"/>
          <a:ext cx="5395913" cy="2319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4" name="Vergelijking" r:id="rId6" imgW="2425680" imgH="1041120" progId="Equation.3">
                  <p:embed/>
                </p:oleObj>
              </mc:Choice>
              <mc:Fallback>
                <p:oleObj name="Vergelijking" r:id="rId6" imgW="242568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5025" y="1820863"/>
                        <a:ext cx="5395913" cy="23193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073861" y="956049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Osmosis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436096" y="5227904"/>
            <a:ext cx="0" cy="105545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 bwMode="auto">
          <a:xfrm flipV="1">
            <a:off x="692696" y="4829378"/>
            <a:ext cx="1025248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4556" y="992006"/>
            <a:ext cx="2834311" cy="2290473"/>
            <a:chOff x="334556" y="992006"/>
            <a:chExt cx="2834311" cy="22904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56" y="1671824"/>
              <a:ext cx="2834311" cy="16106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4350" y="2453299"/>
              <a:ext cx="324035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0422" y="2457355"/>
              <a:ext cx="1094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+B</a:t>
              </a:r>
              <a:endParaRPr lang="nl-NL" sz="2800" b="1" i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5400000" flipV="1">
              <a:off x="2112442" y="1166719"/>
              <a:ext cx="603310" cy="315411"/>
            </a:xfrm>
            <a:prstGeom prst="rightArrow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5400000" flipV="1">
              <a:off x="829781" y="1250541"/>
              <a:ext cx="435667" cy="315411"/>
            </a:xfrm>
            <a:prstGeom prst="rightArrow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46805" y="992006"/>
              <a:ext cx="564363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smtClean="0">
                  <a:latin typeface="Times New Roman" pitchFamily="18" charset="0"/>
                  <a:cs typeface="Times New Roman" pitchFamily="18" charset="0"/>
                </a:rPr>
                <a:t>P+</a:t>
              </a:r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nl-NL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20217" y="992006"/>
              <a:ext cx="256825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nl-NL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4532070"/>
              </p:ext>
            </p:extLst>
          </p:nvPr>
        </p:nvGraphicFramePr>
        <p:xfrm>
          <a:off x="1924050" y="4498975"/>
          <a:ext cx="61706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2485" name="Vergelijking" r:id="rId9" imgW="2514600" imgH="469800" progId="Equation.3">
                  <p:embed/>
                </p:oleObj>
              </mc:Choice>
              <mc:Fallback>
                <p:oleObj name="Vergelijking" r:id="rId9" imgW="2514600" imgH="4698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4050" y="4498975"/>
                        <a:ext cx="6170613" cy="1157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4356972" y="6120174"/>
            <a:ext cx="36157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l</a:t>
            </a:r>
            <a:r>
              <a:rPr lang="nl-NL" sz="2800" b="1" u="sng" dirty="0" smtClean="0"/>
              <a:t>iquid ≈ incompressible</a:t>
            </a:r>
          </a:p>
        </p:txBody>
      </p:sp>
    </p:spTree>
    <p:extLst>
      <p:ext uri="{BB962C8B-B14F-4D97-AF65-F5344CB8AC3E}">
        <p14:creationId xmlns:p14="http://schemas.microsoft.com/office/powerpoint/2010/main" val="2188897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61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3324726"/>
              </p:ext>
            </p:extLst>
          </p:nvPr>
        </p:nvGraphicFramePr>
        <p:xfrm>
          <a:off x="251520" y="5805264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8" name="Vergelijking" r:id="rId4" imgW="965160" imgH="406080" progId="Equation.3">
                  <p:embed/>
                </p:oleObj>
              </mc:Choice>
              <mc:Fallback>
                <p:oleObj name="Vergelijking" r:id="rId4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805264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1196752"/>
            <a:ext cx="199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E</a:t>
            </a:r>
            <a:r>
              <a:rPr lang="nl-NL" sz="2800" b="1" u="sng" dirty="0" smtClean="0"/>
              <a:t>quilibrium: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3861" y="956049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Osmosis</a:t>
            </a:r>
          </a:p>
        </p:txBody>
      </p:sp>
      <p:sp>
        <p:nvSpPr>
          <p:cNvPr id="14" name="Right Arrow 13"/>
          <p:cNvSpPr/>
          <p:nvPr/>
        </p:nvSpPr>
        <p:spPr bwMode="auto">
          <a:xfrm flipV="1">
            <a:off x="5021184" y="3324766"/>
            <a:ext cx="1025248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4556" y="992006"/>
            <a:ext cx="2834311" cy="2290473"/>
            <a:chOff x="334556" y="992006"/>
            <a:chExt cx="2834311" cy="22904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56" y="1671824"/>
              <a:ext cx="2834311" cy="16106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4350" y="2453299"/>
              <a:ext cx="324035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0422" y="2457355"/>
              <a:ext cx="1094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+B</a:t>
              </a:r>
              <a:endParaRPr lang="nl-NL" sz="2800" b="1" i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5400000" flipV="1">
              <a:off x="2112442" y="1166719"/>
              <a:ext cx="603310" cy="315411"/>
            </a:xfrm>
            <a:prstGeom prst="rightArrow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5400000" flipV="1">
              <a:off x="829781" y="1250541"/>
              <a:ext cx="435667" cy="315411"/>
            </a:xfrm>
            <a:prstGeom prst="rightArrow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46805" y="992006"/>
              <a:ext cx="564363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smtClean="0">
                  <a:latin typeface="Times New Roman" pitchFamily="18" charset="0"/>
                  <a:cs typeface="Times New Roman" pitchFamily="18" charset="0"/>
                </a:rPr>
                <a:t>P+</a:t>
              </a:r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nl-NL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20217" y="992006"/>
              <a:ext cx="256825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nl-NL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8253310"/>
              </p:ext>
            </p:extLst>
          </p:nvPr>
        </p:nvGraphicFramePr>
        <p:xfrm>
          <a:off x="3763583" y="1706915"/>
          <a:ext cx="4457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29" name="Vergelijking" r:id="rId7" imgW="1815840" imgH="469800" progId="Equation.3">
                  <p:embed/>
                </p:oleObj>
              </mc:Choice>
              <mc:Fallback>
                <p:oleObj name="Vergelijking" r:id="rId7" imgW="1815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583" y="1706915"/>
                        <a:ext cx="4457700" cy="1157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119619"/>
              </p:ext>
            </p:extLst>
          </p:nvPr>
        </p:nvGraphicFramePr>
        <p:xfrm>
          <a:off x="6284830" y="2980575"/>
          <a:ext cx="24320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4530" name="Vergelijking" r:id="rId9" imgW="990360" imgH="457200" progId="Equation.3">
                  <p:embed/>
                </p:oleObj>
              </mc:Choice>
              <mc:Fallback>
                <p:oleObj name="Vergelijking" r:id="rId9" imgW="990360" imgH="457200" progId="Equation.3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830" y="2980575"/>
                        <a:ext cx="2432050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209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62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7263107"/>
              </p:ext>
            </p:extLst>
          </p:nvPr>
        </p:nvGraphicFramePr>
        <p:xfrm>
          <a:off x="251520" y="5805264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0" name="Vergelijking" r:id="rId4" imgW="965160" imgH="406080" progId="Equation.3">
                  <p:embed/>
                </p:oleObj>
              </mc:Choice>
              <mc:Fallback>
                <p:oleObj name="Vergelijking" r:id="rId4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5805264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35896" y="1196752"/>
            <a:ext cx="199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/>
              <a:t>E</a:t>
            </a:r>
            <a:r>
              <a:rPr lang="nl-NL" sz="2800" b="1" u="sng" dirty="0" smtClean="0"/>
              <a:t>quilibrium: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73861" y="956049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Osmosis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50910" y="4365104"/>
            <a:ext cx="1" cy="504056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ight Arrow 13"/>
          <p:cNvSpPr/>
          <p:nvPr/>
        </p:nvSpPr>
        <p:spPr bwMode="auto">
          <a:xfrm flipV="1">
            <a:off x="5021184" y="3324766"/>
            <a:ext cx="1025248" cy="49650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334556" y="992006"/>
            <a:ext cx="2834311" cy="2290473"/>
            <a:chOff x="334556" y="992006"/>
            <a:chExt cx="2834311" cy="229047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4556" y="1671824"/>
              <a:ext cx="2834311" cy="1610655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834350" y="2453299"/>
              <a:ext cx="324035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1930422" y="2457355"/>
              <a:ext cx="109442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A</a:t>
              </a:r>
              <a:r>
                <a:rPr lang="nl-NL" sz="2800" b="1" i="1" baseline="-25000" dirty="0" smtClean="0">
                  <a:latin typeface="Times New Roman" pitchFamily="18" charset="0"/>
                  <a:cs typeface="Times New Roman" pitchFamily="18" charset="0"/>
                </a:rPr>
                <a:t>l</a:t>
              </a:r>
              <a:r>
                <a:rPr lang="nl-NL" sz="2800" b="1" dirty="0" smtClean="0">
                  <a:latin typeface="Times New Roman" pitchFamily="18" charset="0"/>
                  <a:cs typeface="Times New Roman" pitchFamily="18" charset="0"/>
                </a:rPr>
                <a:t>+B</a:t>
              </a:r>
              <a:endParaRPr lang="nl-NL" sz="2800" b="1" i="1" baseline="-25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ight Arrow 22"/>
            <p:cNvSpPr/>
            <p:nvPr/>
          </p:nvSpPr>
          <p:spPr bwMode="auto">
            <a:xfrm rot="5400000" flipV="1">
              <a:off x="2112442" y="1166719"/>
              <a:ext cx="603310" cy="315411"/>
            </a:xfrm>
            <a:prstGeom prst="rightArrow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4" name="Right Arrow 23"/>
            <p:cNvSpPr/>
            <p:nvPr/>
          </p:nvSpPr>
          <p:spPr bwMode="auto">
            <a:xfrm rot="5400000" flipV="1">
              <a:off x="829781" y="1250541"/>
              <a:ext cx="435667" cy="315411"/>
            </a:xfrm>
            <a:prstGeom prst="rightArrow">
              <a:avLst/>
            </a:prstGeom>
            <a:solidFill>
              <a:srgbClr val="0070C0"/>
            </a:solidFill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nl-NL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546805" y="992006"/>
              <a:ext cx="564363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smtClean="0">
                  <a:latin typeface="Times New Roman" pitchFamily="18" charset="0"/>
                  <a:cs typeface="Times New Roman" pitchFamily="18" charset="0"/>
                </a:rPr>
                <a:t>P+</a:t>
              </a:r>
              <a:r>
                <a:rPr lang="el-GR" sz="2800" b="1" i="1" dirty="0" smtClean="0">
                  <a:latin typeface="Times New Roman" pitchFamily="18" charset="0"/>
                  <a:cs typeface="Times New Roman" pitchFamily="18" charset="0"/>
                </a:rPr>
                <a:t>Π</a:t>
              </a:r>
              <a:endParaRPr lang="nl-NL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220217" y="992006"/>
              <a:ext cx="256825" cy="33238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b="1" i="1" dirty="0" smtClean="0">
                  <a:latin typeface="Times New Roman" pitchFamily="18" charset="0"/>
                  <a:cs typeface="Times New Roman" pitchFamily="18" charset="0"/>
                </a:rPr>
                <a:t>P</a:t>
              </a:r>
              <a:endParaRPr lang="nl-NL" sz="2800" b="1" i="1" baseline="-250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4123442"/>
              </p:ext>
            </p:extLst>
          </p:nvPr>
        </p:nvGraphicFramePr>
        <p:xfrm>
          <a:off x="3763583" y="1706915"/>
          <a:ext cx="4457700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1" name="Vergelijking" r:id="rId7" imgW="1815840" imgH="469800" progId="Equation.3">
                  <p:embed/>
                </p:oleObj>
              </mc:Choice>
              <mc:Fallback>
                <p:oleObj name="Vergelijking" r:id="rId7" imgW="18158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583" y="1706915"/>
                        <a:ext cx="4457700" cy="115728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2381" y="3939858"/>
            <a:ext cx="22156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Ideal solution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0685963"/>
              </p:ext>
            </p:extLst>
          </p:nvPr>
        </p:nvGraphicFramePr>
        <p:xfrm>
          <a:off x="6284830" y="2980575"/>
          <a:ext cx="2432050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2" name="Vergelijking" r:id="rId9" imgW="990360" imgH="457200" progId="Equation.3">
                  <p:embed/>
                </p:oleObj>
              </mc:Choice>
              <mc:Fallback>
                <p:oleObj name="Vergelijking" r:id="rId9" imgW="9903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4830" y="2980575"/>
                        <a:ext cx="2432050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6673778"/>
              </p:ext>
            </p:extLst>
          </p:nvPr>
        </p:nvGraphicFramePr>
        <p:xfrm>
          <a:off x="108972" y="4462115"/>
          <a:ext cx="6518275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3" name="Vergelijking" r:id="rId11" imgW="2654280" imgH="457200" progId="Equation.3">
                  <p:embed/>
                </p:oleObj>
              </mc:Choice>
              <mc:Fallback>
                <p:oleObj name="Vergelijking" r:id="rId11" imgW="26542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972" y="4462115"/>
                        <a:ext cx="6518275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0781204"/>
              </p:ext>
            </p:extLst>
          </p:nvPr>
        </p:nvGraphicFramePr>
        <p:xfrm>
          <a:off x="6964593" y="4722915"/>
          <a:ext cx="1746250" cy="531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5604" name="Vergelijking" r:id="rId13" imgW="711000" imgH="215640" progId="Equation.3">
                  <p:embed/>
                </p:oleObj>
              </mc:Choice>
              <mc:Fallback>
                <p:oleObj name="Vergelijking" r:id="rId13" imgW="7110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4593" y="4722915"/>
                        <a:ext cx="1746250" cy="53181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6974196" y="5301208"/>
            <a:ext cx="177426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Van ’t Hoff</a:t>
            </a:r>
          </a:p>
          <a:p>
            <a:r>
              <a:rPr lang="nl-NL" sz="2800" b="1" u="sng" dirty="0" smtClean="0"/>
              <a:t>equation</a:t>
            </a:r>
          </a:p>
        </p:txBody>
      </p:sp>
    </p:spTree>
    <p:extLst>
      <p:ext uri="{BB962C8B-B14F-4D97-AF65-F5344CB8AC3E}">
        <p14:creationId xmlns:p14="http://schemas.microsoft.com/office/powerpoint/2010/main" val="9406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63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Solutions: </a:t>
            </a:r>
            <a:r>
              <a:rPr lang="en-US" altLang="nl-NL" u="sng" dirty="0" smtClean="0">
                <a:solidFill>
                  <a:srgbClr val="0070C0"/>
                </a:solidFill>
              </a:rPr>
              <a:t>Colligative properties</a:t>
            </a:r>
            <a:endParaRPr lang="en-US" altLang="nl-NL" u="sng" baseline="30000" dirty="0">
              <a:solidFill>
                <a:srgbClr val="0070C0"/>
              </a:solidFill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241177"/>
              </p:ext>
            </p:extLst>
          </p:nvPr>
        </p:nvGraphicFramePr>
        <p:xfrm>
          <a:off x="141275" y="5871728"/>
          <a:ext cx="2050157" cy="8645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15" name="Vergelijking" r:id="rId3" imgW="965160" imgH="406080" progId="Equation.3">
                  <p:embed/>
                </p:oleObj>
              </mc:Choice>
              <mc:Fallback>
                <p:oleObj name="Vergelijking" r:id="rId3" imgW="965160" imgH="406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75" y="5871728"/>
                        <a:ext cx="2050157" cy="86452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7F7F7F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4048" y="1570336"/>
            <a:ext cx="19956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Equilibrium: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392268" y="5484574"/>
            <a:ext cx="14269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>
                <a:solidFill>
                  <a:srgbClr val="0070C0"/>
                </a:solidFill>
              </a:rPr>
              <a:t>Osmosis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6" y="1614079"/>
            <a:ext cx="3546405" cy="36625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547664" y="1052736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569964" y="2317879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nl-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9592" y="2056269"/>
            <a:ext cx="40427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nl-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55576" y="4496544"/>
            <a:ext cx="324035" cy="3323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475656" y="3073963"/>
            <a:ext cx="792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800" b="1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nl-NL" sz="2800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nl-NL" sz="2800" b="1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ight Arrow 21"/>
          <p:cNvSpPr/>
          <p:nvPr/>
        </p:nvSpPr>
        <p:spPr bwMode="auto">
          <a:xfrm rot="16200000" flipV="1">
            <a:off x="1131012" y="4175098"/>
            <a:ext cx="956812" cy="248250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5253783" y="2749768"/>
            <a:ext cx="0" cy="760521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8407756"/>
              </p:ext>
            </p:extLst>
          </p:nvPr>
        </p:nvGraphicFramePr>
        <p:xfrm>
          <a:off x="5076056" y="2081419"/>
          <a:ext cx="3398837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16" name="Vergelijking" r:id="rId6" imgW="1384200" imgH="457200" progId="Equation.3">
                  <p:embed/>
                </p:oleObj>
              </mc:Choice>
              <mc:Fallback>
                <p:oleObj name="Vergelijking" r:id="rId6" imgW="1384200" imgH="4572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056" y="2081419"/>
                        <a:ext cx="3398837" cy="11271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3231129"/>
              </p:ext>
            </p:extLst>
          </p:nvPr>
        </p:nvGraphicFramePr>
        <p:xfrm>
          <a:off x="5080393" y="4253375"/>
          <a:ext cx="27130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3517" name="Vergelijking" r:id="rId8" imgW="1104840" imgH="215640" progId="Equation.3">
                  <p:embed/>
                </p:oleObj>
              </mc:Choice>
              <mc:Fallback>
                <p:oleObj name="Vergelijking" r:id="rId8" imgW="1104840" imgH="2156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80393" y="4253375"/>
                        <a:ext cx="2713037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5004048" y="3409445"/>
            <a:ext cx="32271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Solution mass density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ρ</a:t>
            </a:r>
            <a:endParaRPr lang="nl-NL" sz="2800" b="1" i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749803" y="4496545"/>
            <a:ext cx="733965" cy="1117765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96196" y="4777988"/>
            <a:ext cx="17742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Van ’t Hoff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2483768" y="920841"/>
            <a:ext cx="32557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How to measure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Π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2800" b="1" u="sng" dirty="0" smtClean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53108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64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5 (solutions)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822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65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5: solutions or mixtures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836712"/>
            <a:ext cx="7920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Equilibrium between phases of component </a:t>
            </a:r>
            <a:r>
              <a:rPr lang="nl-NL" sz="2800" b="1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nl-NL" sz="2400" b="1" u="sng" dirty="0" smtClean="0"/>
              <a:t> in mixtures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919935"/>
              </p:ext>
            </p:extLst>
          </p:nvPr>
        </p:nvGraphicFramePr>
        <p:xfrm>
          <a:off x="3092683" y="2951366"/>
          <a:ext cx="1590675" cy="593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4" name="Vergelijking" r:id="rId3" imgW="647640" imgH="241200" progId="Equation.3">
                  <p:embed/>
                </p:oleObj>
              </mc:Choice>
              <mc:Fallback>
                <p:oleObj name="Vergelijking" r:id="rId3" imgW="647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92683" y="2951366"/>
                        <a:ext cx="1590675" cy="5937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7584" y="2987686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in equilibrium: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305" y="1433459"/>
            <a:ext cx="2540719" cy="1355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048110" y="1340768"/>
            <a:ext cx="12137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α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62537" y="2009026"/>
            <a:ext cx="11993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400" b="1" u="sng" dirty="0" smtClean="0"/>
              <a:t>phase </a:t>
            </a:r>
            <a:r>
              <a:rPr lang="el-GR" sz="2800" b="1" i="1" u="sng" dirty="0" smtClean="0">
                <a:latin typeface="Times New Roman" pitchFamily="18" charset="0"/>
                <a:cs typeface="Times New Roman" pitchFamily="18" charset="0"/>
              </a:rPr>
              <a:t>β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>
            <a:off x="4499992" y="1718297"/>
            <a:ext cx="562545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4499992" y="2348880"/>
            <a:ext cx="613434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239904"/>
              </p:ext>
            </p:extLst>
          </p:nvPr>
        </p:nvGraphicFramePr>
        <p:xfrm>
          <a:off x="5813573" y="2924944"/>
          <a:ext cx="1782763" cy="65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5" name="Vergelijking" r:id="rId6" imgW="939600" imgH="342720" progId="Equation.3">
                  <p:embed/>
                </p:oleObj>
              </mc:Choice>
              <mc:Fallback>
                <p:oleObj name="Vergelijking" r:id="rId6" imgW="939600" imgH="34272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3573" y="2924944"/>
                        <a:ext cx="1782763" cy="6524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780293"/>
              </p:ext>
            </p:extLst>
          </p:nvPr>
        </p:nvGraphicFramePr>
        <p:xfrm>
          <a:off x="3191197" y="3789363"/>
          <a:ext cx="5629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6" name="Vergelijking" r:id="rId8" imgW="2679480" imgH="253800" progId="Equation.3">
                  <p:embed/>
                </p:oleObj>
              </mc:Choice>
              <mc:Fallback>
                <p:oleObj name="Vergelijking" r:id="rId8" imgW="267948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197" y="3789363"/>
                        <a:ext cx="5629275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376943"/>
              </p:ext>
            </p:extLst>
          </p:nvPr>
        </p:nvGraphicFramePr>
        <p:xfrm>
          <a:off x="3363607" y="5556161"/>
          <a:ext cx="4216400" cy="452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7" name="Vergelijking" r:id="rId10" imgW="2006280" imgH="215640" progId="Equation.3">
                  <p:embed/>
                </p:oleObj>
              </mc:Choice>
              <mc:Fallback>
                <p:oleObj name="Vergelijking" r:id="rId10" imgW="20062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607" y="5556161"/>
                        <a:ext cx="4216400" cy="45243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389068"/>
              </p:ext>
            </p:extLst>
          </p:nvPr>
        </p:nvGraphicFramePr>
        <p:xfrm>
          <a:off x="3371623" y="6132646"/>
          <a:ext cx="1441450" cy="452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8" name="Vergelijking" r:id="rId12" imgW="685800" imgH="215640" progId="Equation.3">
                  <p:embed/>
                </p:oleObj>
              </mc:Choice>
              <mc:Fallback>
                <p:oleObj name="Vergelijking" r:id="rId12" imgW="685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623" y="6132646"/>
                        <a:ext cx="1441450" cy="45243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Left Brace 17"/>
          <p:cNvSpPr/>
          <p:nvPr/>
        </p:nvSpPr>
        <p:spPr>
          <a:xfrm>
            <a:off x="2883230" y="4869160"/>
            <a:ext cx="320618" cy="1728192"/>
          </a:xfrm>
          <a:prstGeom prst="leftBrac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TextBox 19"/>
          <p:cNvSpPr txBox="1"/>
          <p:nvPr/>
        </p:nvSpPr>
        <p:spPr>
          <a:xfrm>
            <a:off x="152400" y="3779403"/>
            <a:ext cx="295580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Real phase mixing </a:t>
            </a:r>
          </a:p>
        </p:txBody>
      </p:sp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27714"/>
              </p:ext>
            </p:extLst>
          </p:nvPr>
        </p:nvGraphicFramePr>
        <p:xfrm>
          <a:off x="3347864" y="4897929"/>
          <a:ext cx="5629275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1719" name="Vergelijking" r:id="rId14" imgW="2679480" imgH="253800" progId="Equation.3">
                  <p:embed/>
                </p:oleObj>
              </mc:Choice>
              <mc:Fallback>
                <p:oleObj name="Vergelijking" r:id="rId14" imgW="2679480" imgH="253800" progId="Equation.3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4897929"/>
                        <a:ext cx="5629275" cy="5334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66175" y="4850154"/>
            <a:ext cx="296850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Perfect gas mixing 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79512" y="5445224"/>
            <a:ext cx="221567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b="1" u="sng" dirty="0" smtClean="0"/>
              <a:t>Ideal solution</a:t>
            </a:r>
          </a:p>
          <a:p>
            <a:r>
              <a:rPr lang="nl-NL" sz="2800" b="1" u="sng" dirty="0"/>
              <a:t>(</a:t>
            </a:r>
            <a:r>
              <a:rPr lang="nl-NL" sz="2800" b="1" u="sng" dirty="0" smtClean="0"/>
              <a:t>Raoult) </a:t>
            </a:r>
          </a:p>
        </p:txBody>
      </p:sp>
    </p:spTree>
    <p:extLst>
      <p:ext uri="{BB962C8B-B14F-4D97-AF65-F5344CB8AC3E}">
        <p14:creationId xmlns:p14="http://schemas.microsoft.com/office/powerpoint/2010/main" val="1197962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66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5: colligative properties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508104" y="3299705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Osmosis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352" y="1268760"/>
            <a:ext cx="2065652" cy="213331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6372200" y="2809143"/>
            <a:ext cx="7200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i="1" dirty="0" smtClean="0">
                <a:latin typeface="Times New Roman" pitchFamily="18" charset="0"/>
                <a:cs typeface="Times New Roman" pitchFamily="18" charset="0"/>
              </a:rPr>
              <a:t>P,T</a:t>
            </a:r>
            <a:endParaRPr lang="nl-NL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307266" y="1568605"/>
            <a:ext cx="22427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b="1" i="1" dirty="0" smtClean="0">
                <a:latin typeface="Times New Roman" pitchFamily="18" charset="0"/>
                <a:cs typeface="Times New Roman" pitchFamily="18" charset="0"/>
              </a:rPr>
              <a:t>h</a:t>
            </a:r>
            <a:endParaRPr lang="nl-NL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580112" y="2795649"/>
            <a:ext cx="6953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sz="2400" b="1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5925827" y="2075569"/>
            <a:ext cx="551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A</a:t>
            </a:r>
            <a:r>
              <a:rPr lang="nl-NL" b="1" i="1" baseline="-25000" dirty="0" smtClean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+</a:t>
            </a:r>
          </a:p>
          <a:p>
            <a:pPr algn="ctr"/>
            <a:r>
              <a:rPr lang="nl-NL" b="1" dirty="0" smtClean="0">
                <a:latin typeface="Times New Roman" pitchFamily="18" charset="0"/>
                <a:cs typeface="Times New Roman" pitchFamily="18" charset="0"/>
              </a:rPr>
              <a:t>B</a:t>
            </a:r>
            <a:endParaRPr lang="nl-NL" b="1" i="1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16200000" flipV="1">
            <a:off x="5903078" y="2679070"/>
            <a:ext cx="407505" cy="189342"/>
          </a:xfrm>
          <a:prstGeom prst="rightArrow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l-N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7" y="1340768"/>
            <a:ext cx="2831249" cy="2045841"/>
          </a:xfrm>
          <a:prstGeom prst="rect">
            <a:avLst/>
          </a:prstGeom>
        </p:spPr>
      </p:pic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38683"/>
              </p:ext>
            </p:extLst>
          </p:nvPr>
        </p:nvGraphicFramePr>
        <p:xfrm>
          <a:off x="280438" y="5699594"/>
          <a:ext cx="2059314" cy="897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1" name="Vergelijking" r:id="rId5" imgW="1104840" imgH="482400" progId="Equation.3">
                  <p:embed/>
                </p:oleObj>
              </mc:Choice>
              <mc:Fallback>
                <p:oleObj name="Vergelijking" r:id="rId5" imgW="11048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438" y="5699594"/>
                        <a:ext cx="2059314" cy="89775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406299"/>
              </p:ext>
            </p:extLst>
          </p:nvPr>
        </p:nvGraphicFramePr>
        <p:xfrm>
          <a:off x="2516426" y="5699594"/>
          <a:ext cx="2088232" cy="8901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2" name="Vergelijking" r:id="rId7" imgW="1130040" imgH="482400" progId="Equation.3">
                  <p:embed/>
                </p:oleObj>
              </mc:Choice>
              <mc:Fallback>
                <p:oleObj name="Vergelijking" r:id="rId7" imgW="113004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6426" y="5699594"/>
                        <a:ext cx="2088232" cy="89013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539552" y="3356992"/>
            <a:ext cx="36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>
                <a:solidFill>
                  <a:srgbClr val="0070C0"/>
                </a:solidFill>
              </a:rPr>
              <a:t>Freezing point depression</a:t>
            </a:r>
          </a:p>
          <a:p>
            <a:r>
              <a:rPr lang="nl-NL" sz="2400" b="1" u="sng" dirty="0" smtClean="0">
                <a:solidFill>
                  <a:srgbClr val="0070C0"/>
                </a:solidFill>
              </a:rPr>
              <a:t>Boiling point elevation</a:t>
            </a: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312741"/>
              </p:ext>
            </p:extLst>
          </p:nvPr>
        </p:nvGraphicFramePr>
        <p:xfrm>
          <a:off x="5398673" y="4156580"/>
          <a:ext cx="2701719" cy="89594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3" name="Vergelijking" r:id="rId9" imgW="1384200" imgH="457200" progId="Equation.3">
                  <p:embed/>
                </p:oleObj>
              </mc:Choice>
              <mc:Fallback>
                <p:oleObj name="Vergelijking" r:id="rId9" imgW="1384200" imgH="45720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673" y="4156580"/>
                        <a:ext cx="2701719" cy="895946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6380543"/>
              </p:ext>
            </p:extLst>
          </p:nvPr>
        </p:nvGraphicFramePr>
        <p:xfrm>
          <a:off x="5436341" y="5677577"/>
          <a:ext cx="2448027" cy="4812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4" name="Vergelijking" r:id="rId11" imgW="1104840" imgH="215640" progId="Equation.3">
                  <p:embed/>
                </p:oleObj>
              </mc:Choice>
              <mc:Fallback>
                <p:oleObj name="Vergelijking" r:id="rId11" imgW="1104840" imgH="215640" progId="Equation.3">
                  <p:embed/>
                  <p:pic>
                    <p:nvPicPr>
                      <p:cNvPr id="0" name="Object 2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6341" y="5677577"/>
                        <a:ext cx="2448027" cy="48129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6099344"/>
              </p:ext>
            </p:extLst>
          </p:nvPr>
        </p:nvGraphicFramePr>
        <p:xfrm>
          <a:off x="283717" y="4356086"/>
          <a:ext cx="2056035" cy="7290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5" name="Vergelijking" r:id="rId13" imgW="1358640" imgH="482400" progId="Equation.3">
                  <p:embed/>
                </p:oleObj>
              </mc:Choice>
              <mc:Fallback>
                <p:oleObj name="Vergelijking" r:id="rId13" imgW="1358640" imgH="482400" progId="Equation.3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717" y="4356086"/>
                        <a:ext cx="2056035" cy="72909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30426527"/>
              </p:ext>
            </p:extLst>
          </p:nvPr>
        </p:nvGraphicFramePr>
        <p:xfrm>
          <a:off x="2503989" y="4365105"/>
          <a:ext cx="2068011" cy="7200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2736" name="Vergelijking" r:id="rId15" imgW="1384200" imgH="482400" progId="Equation.3">
                  <p:embed/>
                </p:oleObj>
              </mc:Choice>
              <mc:Fallback>
                <p:oleObj name="Vergelijking" r:id="rId15" imgW="1384200" imgH="482400" progId="Equation.3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3989" y="4365105"/>
                        <a:ext cx="2068011" cy="72008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" name="TextBox 40"/>
          <p:cNvSpPr txBox="1"/>
          <p:nvPr/>
        </p:nvSpPr>
        <p:spPr>
          <a:xfrm>
            <a:off x="1370990" y="5222604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Ideal solution: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724128" y="5215912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Ideal solution:</a:t>
            </a:r>
            <a:endParaRPr lang="nl-NL" sz="28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5004048" y="914400"/>
            <a:ext cx="0" cy="5826968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39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7</a:t>
            </a:fld>
            <a:endParaRPr lang="en-US" altLang="nl-NL"/>
          </a:p>
        </p:txBody>
      </p:sp>
      <p:sp>
        <p:nvSpPr>
          <p:cNvPr id="6" name="Rectangle 15"/>
          <p:cNvSpPr>
            <a:spLocks noChangeArrowheads="1"/>
          </p:cNvSpPr>
          <p:nvPr/>
        </p:nvSpPr>
        <p:spPr bwMode="auto">
          <a:xfrm>
            <a:off x="152400" y="228600"/>
            <a:ext cx="8839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Summary Lecture 4 (electrochemistry)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7745832"/>
              </p:ext>
            </p:extLst>
          </p:nvPr>
        </p:nvGraphicFramePr>
        <p:xfrm>
          <a:off x="611560" y="1248767"/>
          <a:ext cx="3276600" cy="5292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47" name="Vergelijking" r:id="rId3" imgW="1422360" imgH="228600" progId="Equation.3">
                  <p:embed/>
                </p:oleObj>
              </mc:Choice>
              <mc:Fallback>
                <p:oleObj name="Vergelijking" r:id="rId3" imgW="14223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1248767"/>
                        <a:ext cx="3276600" cy="529251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1771295"/>
              </p:ext>
            </p:extLst>
          </p:nvPr>
        </p:nvGraphicFramePr>
        <p:xfrm>
          <a:off x="5740457" y="1052736"/>
          <a:ext cx="2603500" cy="911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48" name="Vergelijking" r:id="rId5" imgW="1130040" imgH="393480" progId="Equation.3">
                  <p:embed/>
                </p:oleObj>
              </mc:Choice>
              <mc:Fallback>
                <p:oleObj name="Vergelijking" r:id="rId5" imgW="113004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0457" y="1052736"/>
                        <a:ext cx="2603500" cy="91122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Left-Right Arrow 20"/>
          <p:cNvSpPr/>
          <p:nvPr/>
        </p:nvSpPr>
        <p:spPr>
          <a:xfrm>
            <a:off x="4451005" y="1373426"/>
            <a:ext cx="663329" cy="288032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2" name="TextBox 21"/>
          <p:cNvSpPr txBox="1"/>
          <p:nvPr/>
        </p:nvSpPr>
        <p:spPr>
          <a:xfrm>
            <a:off x="5875456" y="1916832"/>
            <a:ext cx="23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b="1" u="sng" dirty="0" smtClean="0"/>
              <a:t>Nernst equation</a:t>
            </a:r>
            <a:endParaRPr lang="nl-NL" sz="2400" b="1" dirty="0"/>
          </a:p>
        </p:txBody>
      </p:sp>
      <p:grpSp>
        <p:nvGrpSpPr>
          <p:cNvPr id="23" name="Group 22"/>
          <p:cNvGrpSpPr/>
          <p:nvPr/>
        </p:nvGrpSpPr>
        <p:grpSpPr>
          <a:xfrm>
            <a:off x="5879983" y="3435502"/>
            <a:ext cx="3012497" cy="3017834"/>
            <a:chOff x="377826" y="1727361"/>
            <a:chExt cx="4040187" cy="4699197"/>
          </a:xfrm>
        </p:grpSpPr>
        <p:grpSp>
          <p:nvGrpSpPr>
            <p:cNvPr id="24" name="Group 23"/>
            <p:cNvGrpSpPr/>
            <p:nvPr/>
          </p:nvGrpSpPr>
          <p:grpSpPr>
            <a:xfrm>
              <a:off x="377826" y="1727361"/>
              <a:ext cx="4040187" cy="4699197"/>
              <a:chOff x="2284413" y="1489236"/>
              <a:chExt cx="4040187" cy="4699197"/>
            </a:xfrm>
          </p:grpSpPr>
          <p:pic>
            <p:nvPicPr>
              <p:cNvPr id="27" name="Picture 12" descr="6_15_big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84413" y="1489236"/>
                <a:ext cx="4040187" cy="46991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aphicFrame>
            <p:nvGraphicFramePr>
              <p:cNvPr id="28" name="Object 27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32300596"/>
                  </p:ext>
                </p:extLst>
              </p:nvPr>
            </p:nvGraphicFramePr>
            <p:xfrm>
              <a:off x="4673958" y="5381359"/>
              <a:ext cx="114300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49" name="Equation" r:id="rId8" imgW="583920" imgH="228600" progId="Equation.3">
                      <p:embed/>
                    </p:oleObj>
                  </mc:Choice>
                  <mc:Fallback>
                    <p:oleObj name="Equation" r:id="rId8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673958" y="5381359"/>
                            <a:ext cx="1143000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29" name="Object 28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05175938"/>
                  </p:ext>
                </p:extLst>
              </p:nvPr>
            </p:nvGraphicFramePr>
            <p:xfrm>
              <a:off x="2810839" y="5375991"/>
              <a:ext cx="1188050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0" name="Equation" r:id="rId10" imgW="711000" imgH="228600" progId="Equation.3">
                      <p:embed/>
                    </p:oleObj>
                  </mc:Choice>
                  <mc:Fallback>
                    <p:oleObj name="Equation" r:id="rId10" imgW="711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10839" y="5375991"/>
                            <a:ext cx="1188050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 w="25400">
                            <a:noFill/>
                            <a:miter lim="800000"/>
                            <a:headEnd/>
                            <a:tailEnd/>
                          </a:ln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0" name="Object 29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458140590"/>
                  </p:ext>
                </p:extLst>
              </p:nvPr>
            </p:nvGraphicFramePr>
            <p:xfrm>
              <a:off x="4535845" y="5003442"/>
              <a:ext cx="976313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1" name="Equation" r:id="rId12" imgW="583920" imgH="228600" progId="Equation.3">
                      <p:embed/>
                    </p:oleObj>
                  </mc:Choice>
                  <mc:Fallback>
                    <p:oleObj name="Equation" r:id="rId12" imgW="58392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3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535845" y="5003442"/>
                            <a:ext cx="976313" cy="381000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1" name="Object 30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59885074"/>
                  </p:ext>
                </p:extLst>
              </p:nvPr>
            </p:nvGraphicFramePr>
            <p:xfrm>
              <a:off x="2971800" y="4982112"/>
              <a:ext cx="1082675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2" name="Equation" r:id="rId14" imgW="647640" imgH="228600" progId="Equation.3">
                      <p:embed/>
                    </p:oleObj>
                  </mc:Choice>
                  <mc:Fallback>
                    <p:oleObj name="Equation" r:id="rId14" imgW="64764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5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971800" y="4982112"/>
                            <a:ext cx="1082675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2" name="Object 31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786416399"/>
                  </p:ext>
                </p:extLst>
              </p:nvPr>
            </p:nvGraphicFramePr>
            <p:xfrm>
              <a:off x="3250842" y="4601112"/>
              <a:ext cx="827087" cy="38100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3" name="Equation" r:id="rId16" imgW="495000" imgH="228600" progId="Equation.3">
                      <p:embed/>
                    </p:oleObj>
                  </mc:Choice>
                  <mc:Fallback>
                    <p:oleObj name="Equation" r:id="rId16" imgW="495000" imgH="2286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7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50842" y="4601112"/>
                            <a:ext cx="827087" cy="381000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3" name="Object 32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87968014"/>
                  </p:ext>
                </p:extLst>
              </p:nvPr>
            </p:nvGraphicFramePr>
            <p:xfrm>
              <a:off x="5105400" y="4114800"/>
              <a:ext cx="806450" cy="360362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4" name="Equation" r:id="rId18" imgW="482400" imgH="215640" progId="Equation.3">
                      <p:embed/>
                    </p:oleObj>
                  </mc:Choice>
                  <mc:Fallback>
                    <p:oleObj name="Equation" r:id="rId18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9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5105400" y="4114800"/>
                            <a:ext cx="806450" cy="360362"/>
                          </a:xfrm>
                          <a:prstGeom prst="rect">
                            <a:avLst/>
                          </a:prstGeom>
                          <a:solidFill>
                            <a:srgbClr val="C7D1D7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34" name="Object 3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63598913"/>
                  </p:ext>
                </p:extLst>
              </p:nvPr>
            </p:nvGraphicFramePr>
            <p:xfrm>
              <a:off x="2669682" y="3894642"/>
              <a:ext cx="804862" cy="35877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5" name="Equation" r:id="rId20" imgW="482400" imgH="215640" progId="Equation.3">
                      <p:embed/>
                    </p:oleObj>
                  </mc:Choice>
                  <mc:Fallback>
                    <p:oleObj name="Equation" r:id="rId20" imgW="48240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1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69682" y="3894642"/>
                            <a:ext cx="804862" cy="358775"/>
                          </a:xfrm>
                          <a:prstGeom prst="rect">
                            <a:avLst/>
                          </a:prstGeom>
                          <a:solidFill>
                            <a:srgbClr val="C7D7CF"/>
                          </a:solidFill>
                          <a:ln>
                            <a:noFill/>
                          </a:ln>
                          <a:extLst>
                            <a:ext uri="{91240B29-F687-4F45-9708-019B960494DF}">
                              <a14:hiddenLine xmlns:a14="http://schemas.microsoft.com/office/drawing/2010/main" w="25400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25" name="TextBox 24"/>
            <p:cNvSpPr txBox="1"/>
            <p:nvPr/>
          </p:nvSpPr>
          <p:spPr>
            <a:xfrm>
              <a:off x="529944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671036" y="2387958"/>
              <a:ext cx="5103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nl-NL" dirty="0" smtClean="0"/>
                <a:t>Pt</a:t>
              </a:r>
              <a:endParaRPr lang="nl-NL" dirty="0"/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07504" y="2955344"/>
            <a:ext cx="3656631" cy="2705904"/>
            <a:chOff x="267297" y="2348880"/>
            <a:chExt cx="3656631" cy="2705904"/>
          </a:xfrm>
        </p:grpSpPr>
        <p:grpSp>
          <p:nvGrpSpPr>
            <p:cNvPr id="36" name="Group 35"/>
            <p:cNvGrpSpPr/>
            <p:nvPr/>
          </p:nvGrpSpPr>
          <p:grpSpPr>
            <a:xfrm>
              <a:off x="267297" y="2348880"/>
              <a:ext cx="3656631" cy="2705904"/>
              <a:chOff x="971600" y="2204864"/>
              <a:chExt cx="5164694" cy="4236904"/>
            </a:xfrm>
          </p:grpSpPr>
          <p:pic>
            <p:nvPicPr>
              <p:cNvPr id="38" name="Picture 2" descr="G_vs_xi"/>
              <p:cNvPicPr>
                <a:picLocks noChangeAspect="1" noChangeArrowheads="1"/>
              </p:cNvPicPr>
              <p:nvPr/>
            </p:nvPicPr>
            <p:blipFill>
              <a:blip r:embed="rId2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71600" y="2336627"/>
                <a:ext cx="5038725" cy="351472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" name="AutoShape 12"/>
              <p:cNvSpPr>
                <a:spLocks noChangeArrowheads="1"/>
              </p:cNvSpPr>
              <p:nvPr/>
            </p:nvSpPr>
            <p:spPr bwMode="auto">
              <a:xfrm rot="19134634">
                <a:off x="2200325" y="2663652"/>
                <a:ext cx="204787" cy="1370012"/>
              </a:xfrm>
              <a:prstGeom prst="curvedRightArrow">
                <a:avLst>
                  <a:gd name="adj1" fmla="val 133799"/>
                  <a:gd name="adj2" fmla="val 267597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0" name="AutoShape 13"/>
              <p:cNvSpPr>
                <a:spLocks noChangeArrowheads="1"/>
              </p:cNvSpPr>
              <p:nvPr/>
            </p:nvSpPr>
            <p:spPr bwMode="auto">
              <a:xfrm rot="1451823">
                <a:off x="4732387" y="3424064"/>
                <a:ext cx="161925" cy="1025525"/>
              </a:xfrm>
              <a:prstGeom prst="curvedLeftArrow">
                <a:avLst>
                  <a:gd name="adj1" fmla="val 126667"/>
                  <a:gd name="adj2" fmla="val 253333"/>
                  <a:gd name="adj3" fmla="val 33333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nl-NL"/>
              </a:p>
            </p:txBody>
          </p:sp>
          <p:sp>
            <p:nvSpPr>
              <p:cNvPr id="41" name="Line 14"/>
              <p:cNvSpPr>
                <a:spLocks noChangeShapeType="1"/>
              </p:cNvSpPr>
              <p:nvPr/>
            </p:nvSpPr>
            <p:spPr bwMode="auto">
              <a:xfrm>
                <a:off x="4318050" y="2355677"/>
                <a:ext cx="0" cy="3181350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2" name="Text Box 15"/>
              <p:cNvSpPr txBox="1">
                <a:spLocks noChangeArrowheads="1"/>
              </p:cNvSpPr>
              <p:nvPr/>
            </p:nvSpPr>
            <p:spPr bwMode="auto">
              <a:xfrm rot="16200000">
                <a:off x="2896221" y="3127201"/>
                <a:ext cx="2241550" cy="3968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Equilibrium state</a:t>
                </a:r>
              </a:p>
            </p:txBody>
          </p:sp>
          <p:sp>
            <p:nvSpPr>
              <p:cNvPr id="43" name="Line 16"/>
              <p:cNvSpPr>
                <a:spLocks noChangeShapeType="1"/>
              </p:cNvSpPr>
              <p:nvPr/>
            </p:nvSpPr>
            <p:spPr bwMode="auto">
              <a:xfrm rot="16200000">
                <a:off x="3129806" y="2631037"/>
                <a:ext cx="14288" cy="3844925"/>
              </a:xfrm>
              <a:prstGeom prst="line">
                <a:avLst/>
              </a:prstGeom>
              <a:noFill/>
              <a:ln w="19050">
                <a:solidFill>
                  <a:srgbClr val="0000FF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nl-NL"/>
              </a:p>
            </p:txBody>
          </p:sp>
          <p:sp>
            <p:nvSpPr>
              <p:cNvPr id="44" name="Text Box 17"/>
              <p:cNvSpPr txBox="1">
                <a:spLocks noChangeArrowheads="1"/>
              </p:cNvSpPr>
              <p:nvPr/>
            </p:nvSpPr>
            <p:spPr bwMode="auto">
              <a:xfrm>
                <a:off x="1408162" y="4077442"/>
                <a:ext cx="2243138" cy="3968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en-US" sz="2000" dirty="0">
                    <a:solidFill>
                      <a:srgbClr val="3333FF"/>
                    </a:solidFill>
                  </a:rPr>
                  <a:t>Energy minimum</a:t>
                </a:r>
              </a:p>
            </p:txBody>
          </p:sp>
          <p:sp>
            <p:nvSpPr>
              <p:cNvPr id="45" name="Text Box 21"/>
              <p:cNvSpPr txBox="1">
                <a:spLocks noChangeArrowheads="1"/>
              </p:cNvSpPr>
              <p:nvPr/>
            </p:nvSpPr>
            <p:spPr bwMode="auto">
              <a:xfrm>
                <a:off x="4983872" y="4554774"/>
                <a:ext cx="913153" cy="722875"/>
              </a:xfrm>
              <a:prstGeom prst="rect">
                <a:avLst/>
              </a:prstGeom>
              <a:noFill/>
              <a:ln w="19050">
                <a:solidFill>
                  <a:srgbClr val="FF00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r>
                  <a:rPr lang="en-US" sz="2400" i="1">
                    <a:solidFill>
                      <a:srgbClr val="3333FF"/>
                    </a:solidFill>
                    <a:latin typeface="Times New Roman" pitchFamily="18" charset="0"/>
                  </a:rPr>
                  <a:t>T,P</a:t>
                </a:r>
              </a:p>
            </p:txBody>
          </p:sp>
          <p:graphicFrame>
            <p:nvGraphicFramePr>
              <p:cNvPr id="46" name="Object 45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255427045"/>
                  </p:ext>
                </p:extLst>
              </p:nvPr>
            </p:nvGraphicFramePr>
            <p:xfrm>
              <a:off x="2715841" y="4856120"/>
              <a:ext cx="897430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6" name="Vergelijking" r:id="rId23" imgW="533160" imgH="215640" progId="Equation.3">
                      <p:embed/>
                    </p:oleObj>
                  </mc:Choice>
                  <mc:Fallback>
                    <p:oleObj name="Vergelijking" r:id="rId23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4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5841" y="4856120"/>
                            <a:ext cx="897430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47" name="Object 46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918671636"/>
                  </p:ext>
                </p:extLst>
              </p:nvPr>
            </p:nvGraphicFramePr>
            <p:xfrm>
              <a:off x="2331783" y="2770965"/>
              <a:ext cx="899548" cy="36639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84857" name="Vergelijking" r:id="rId25" imgW="533160" imgH="215640" progId="Equation.3">
                      <p:embed/>
                    </p:oleObj>
                  </mc:Choice>
                  <mc:Fallback>
                    <p:oleObj name="Vergelijking" r:id="rId25" imgW="533160" imgH="21564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26"/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331783" y="2770965"/>
                            <a:ext cx="899548" cy="366397"/>
                          </a:xfrm>
                          <a:prstGeom prst="rect">
                            <a:avLst/>
                          </a:prstGeom>
                          <a:noFill/>
                          <a:ln w="2540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:ln>
                          <a:effectLst/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8" name="Straight Arrow Connector 47"/>
              <p:cNvCxnSpPr/>
              <p:nvPr/>
            </p:nvCxnSpPr>
            <p:spPr>
              <a:xfrm flipV="1">
                <a:off x="3660196" y="4499529"/>
                <a:ext cx="679451" cy="525487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9" name="Rectangle 48"/>
              <p:cNvSpPr/>
              <p:nvPr/>
            </p:nvSpPr>
            <p:spPr>
              <a:xfrm>
                <a:off x="2195736" y="5439100"/>
                <a:ext cx="3925466" cy="41225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nl-NL"/>
              </a:p>
            </p:txBody>
          </p:sp>
          <p:sp>
            <p:nvSpPr>
              <p:cNvPr id="50" name="Tekstvak 3"/>
              <p:cNvSpPr txBox="1">
                <a:spLocks noChangeArrowheads="1"/>
              </p:cNvSpPr>
              <p:nvPr/>
            </p:nvSpPr>
            <p:spPr bwMode="auto">
              <a:xfrm>
                <a:off x="1882789" y="5383616"/>
                <a:ext cx="3826529" cy="6264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nl-NL" sz="2000" dirty="0" smtClean="0">
                    <a:latin typeface="+mj-lt"/>
                    <a:cs typeface="Times New Roman" pitchFamily="18" charset="0"/>
                  </a:rPr>
                  <a:t>Reaction progression   </a:t>
                </a:r>
                <a:r>
                  <a:rPr lang="el-GR" sz="2000" i="1" dirty="0" smtClean="0">
                    <a:latin typeface="Times New Roman" pitchFamily="18" charset="0"/>
                    <a:cs typeface="Times New Roman" pitchFamily="18" charset="0"/>
                  </a:rPr>
                  <a:t>ξ</a:t>
                </a:r>
                <a:endParaRPr lang="nl-NL" sz="2000" i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51" name="Straight Connector 50"/>
              <p:cNvCxnSpPr/>
              <p:nvPr/>
            </p:nvCxnSpPr>
            <p:spPr>
              <a:xfrm flipH="1">
                <a:off x="1489487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 flipH="1">
                <a:off x="5977004" y="5347296"/>
                <a:ext cx="2498" cy="141861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3" name="TextBox 52"/>
              <p:cNvSpPr txBox="1"/>
              <p:nvPr/>
            </p:nvSpPr>
            <p:spPr>
              <a:xfrm>
                <a:off x="1295843" y="5419304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0</a:t>
                </a:r>
                <a:endParaRPr lang="nl-NL" sz="2400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796136" y="5422345"/>
                <a:ext cx="34015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dirty="0" smtClean="0"/>
                  <a:t>1</a:t>
                </a:r>
                <a:endParaRPr lang="nl-NL" sz="2400" dirty="0"/>
              </a:p>
            </p:txBody>
          </p:sp>
          <p:cxnSp>
            <p:nvCxnSpPr>
              <p:cNvPr id="55" name="Straight Connector 54"/>
              <p:cNvCxnSpPr/>
              <p:nvPr/>
            </p:nvCxnSpPr>
            <p:spPr>
              <a:xfrm>
                <a:off x="4305654" y="5373216"/>
                <a:ext cx="3717" cy="720080"/>
              </a:xfrm>
              <a:prstGeom prst="line">
                <a:avLst/>
              </a:prstGeom>
              <a:ln w="25400">
                <a:solidFill>
                  <a:srgbClr val="0070C0"/>
                </a:solidFill>
                <a:prstDash val="soli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6" name="Tekstvak 3"/>
              <p:cNvSpPr txBox="1">
                <a:spLocks noChangeArrowheads="1"/>
              </p:cNvSpPr>
              <p:nvPr/>
            </p:nvSpPr>
            <p:spPr bwMode="auto">
              <a:xfrm>
                <a:off x="4228289" y="5918548"/>
                <a:ext cx="585417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1pPr>
                <a:lvl2pPr marL="742950" indent="-28575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2pPr>
                <a:lvl3pPr marL="11430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3pPr>
                <a:lvl4pPr marL="16002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4pPr>
                <a:lvl5pPr marL="2057400" indent="-228600" eaLnBrk="0" hangingPunct="0"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1600" b="1">
                    <a:solidFill>
                      <a:schemeClr val="tx1"/>
                    </a:solidFill>
                    <a:latin typeface="Arial" pitchFamily="34" charset="0"/>
                    <a:ea typeface="ＭＳ Ｐゴシック" pitchFamily="34" charset="-128"/>
                  </a:defRPr>
                </a:lvl9pPr>
              </a:lstStyle>
              <a:p>
                <a:pPr eaLnBrk="1" hangingPunct="1"/>
                <a:r>
                  <a:rPr lang="el-GR" sz="2800" i="1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ξ</a:t>
                </a:r>
                <a:r>
                  <a:rPr lang="nl-NL" sz="2800" baseline="-25000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eq</a:t>
                </a:r>
                <a:endParaRPr lang="nl-NL" sz="2800" baseline="-25000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graphicFrame>
          <p:nvGraphicFramePr>
            <p:cNvPr id="37" name="Object 3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571093"/>
                </p:ext>
              </p:extLst>
            </p:nvPr>
          </p:nvGraphicFramePr>
          <p:xfrm>
            <a:off x="2698643" y="2775176"/>
            <a:ext cx="636885" cy="234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84858" name="Vergelijking" r:id="rId27" imgW="533160" imgH="215640" progId="Equation.3">
                    <p:embed/>
                  </p:oleObj>
                </mc:Choice>
                <mc:Fallback>
                  <p:oleObj name="Vergelijking" r:id="rId27" imgW="533160" imgH="215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28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98643" y="2775176"/>
                          <a:ext cx="636885" cy="234000"/>
                        </a:xfrm>
                        <a:prstGeom prst="rect">
                          <a:avLst/>
                        </a:prstGeom>
                        <a:noFill/>
                        <a:ln w="25400">
                          <a:solidFill>
                            <a:srgbClr val="FF0000"/>
                          </a:solidFill>
                          <a:miter lim="800000"/>
                          <a:headEnd/>
                          <a:tailEnd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cxnSp>
        <p:nvCxnSpPr>
          <p:cNvPr id="57" name="Curved Connector 56"/>
          <p:cNvCxnSpPr/>
          <p:nvPr/>
        </p:nvCxnSpPr>
        <p:spPr bwMode="auto">
          <a:xfrm rot="5400000" flipH="1" flipV="1">
            <a:off x="6515668" y="3059284"/>
            <a:ext cx="721922" cy="720825"/>
          </a:xfrm>
          <a:prstGeom prst="curvedConnector3">
            <a:avLst/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8" name="Curved Connector 57"/>
          <p:cNvCxnSpPr/>
          <p:nvPr/>
        </p:nvCxnSpPr>
        <p:spPr bwMode="auto">
          <a:xfrm rot="16200000" flipH="1">
            <a:off x="7629517" y="3220266"/>
            <a:ext cx="729251" cy="391536"/>
          </a:xfrm>
          <a:prstGeom prst="curvedConnector3">
            <a:avLst>
              <a:gd name="adj1" fmla="val 50000"/>
            </a:avLst>
          </a:prstGeom>
          <a:solidFill>
            <a:srgbClr val="FF0000"/>
          </a:solidFill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59" name="Group 58"/>
          <p:cNvGrpSpPr>
            <a:grpSpLocks noChangeAspect="1"/>
          </p:cNvGrpSpPr>
          <p:nvPr/>
        </p:nvGrpSpPr>
        <p:grpSpPr>
          <a:xfrm>
            <a:off x="7084643" y="2420888"/>
            <a:ext cx="778796" cy="789329"/>
            <a:chOff x="1981200" y="773978"/>
            <a:chExt cx="990600" cy="1003998"/>
          </a:xfrm>
        </p:grpSpPr>
        <p:grpSp>
          <p:nvGrpSpPr>
            <p:cNvPr id="60" name="Group 59"/>
            <p:cNvGrpSpPr/>
            <p:nvPr/>
          </p:nvGrpSpPr>
          <p:grpSpPr>
            <a:xfrm>
              <a:off x="1981200" y="773978"/>
              <a:ext cx="990600" cy="1003998"/>
              <a:chOff x="1981200" y="773978"/>
              <a:chExt cx="990600" cy="1003998"/>
            </a:xfrm>
          </p:grpSpPr>
          <p:sp>
            <p:nvSpPr>
              <p:cNvPr id="63" name="Flowchart: Connector 62"/>
              <p:cNvSpPr/>
              <p:nvPr/>
            </p:nvSpPr>
            <p:spPr bwMode="auto">
              <a:xfrm>
                <a:off x="1981200" y="773978"/>
                <a:ext cx="990600" cy="939603"/>
              </a:xfrm>
              <a:prstGeom prst="flowChartConnector">
                <a:avLst/>
              </a:prstGeom>
              <a:solidFill>
                <a:srgbClr val="FF0000">
                  <a:alpha val="9000"/>
                </a:srgbClr>
              </a:solidFill>
              <a:ln w="4127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4" name="Straight Arrow Connector 63"/>
              <p:cNvCxnSpPr/>
              <p:nvPr/>
            </p:nvCxnSpPr>
            <p:spPr bwMode="auto">
              <a:xfrm flipV="1">
                <a:off x="2463621" y="914400"/>
                <a:ext cx="203379" cy="400616"/>
              </a:xfrm>
              <a:prstGeom prst="straightConnector1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arrow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65" name="Arc 64"/>
              <p:cNvSpPr/>
              <p:nvPr/>
            </p:nvSpPr>
            <p:spPr bwMode="auto">
              <a:xfrm>
                <a:off x="2074034" y="863576"/>
                <a:ext cx="838200" cy="914400"/>
              </a:xfrm>
              <a:prstGeom prst="arc">
                <a:avLst>
                  <a:gd name="adj1" fmla="val 12075029"/>
                  <a:gd name="adj2" fmla="val 20522645"/>
                </a:avLst>
              </a:prstGeom>
              <a:noFill/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nl-NL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cxnSp>
            <p:nvCxnSpPr>
              <p:cNvPr id="66" name="Straight Connector 65"/>
              <p:cNvCxnSpPr/>
              <p:nvPr/>
            </p:nvCxnSpPr>
            <p:spPr bwMode="auto">
              <a:xfrm rot="-4200000">
                <a:off x="2149665" y="1127868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7" name="Straight Connector 66"/>
              <p:cNvCxnSpPr/>
              <p:nvPr/>
            </p:nvCxnSpPr>
            <p:spPr bwMode="auto">
              <a:xfrm rot="-2100000">
                <a:off x="2290829" y="94164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8" name="Straight Connector 67"/>
              <p:cNvCxnSpPr/>
              <p:nvPr/>
            </p:nvCxnSpPr>
            <p:spPr bwMode="auto">
              <a:xfrm rot="2100000">
                <a:off x="2712613" y="95010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69" name="Straight Connector 68"/>
              <p:cNvCxnSpPr/>
              <p:nvPr/>
            </p:nvCxnSpPr>
            <p:spPr bwMode="auto">
              <a:xfrm rot="4200000">
                <a:off x="2835465" y="1143013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70" name="Straight Connector 69"/>
              <p:cNvCxnSpPr/>
              <p:nvPr/>
            </p:nvCxnSpPr>
            <p:spPr bwMode="auto">
              <a:xfrm>
                <a:off x="2489916" y="873511"/>
                <a:ext cx="0" cy="114138"/>
              </a:xfrm>
              <a:prstGeom prst="line">
                <a:avLst/>
              </a:prstGeom>
              <a:solidFill>
                <a:srgbClr val="FF0000"/>
              </a:solidFill>
              <a:ln w="317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71" name="TextBox 70"/>
              <p:cNvSpPr txBox="1"/>
              <p:nvPr/>
            </p:nvSpPr>
            <p:spPr>
              <a:xfrm>
                <a:off x="2233461" y="1177517"/>
                <a:ext cx="473448" cy="58722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nl-NL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</a:t>
                </a:r>
                <a:endParaRPr lang="nl-NL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61" name="TextBox 60"/>
            <p:cNvSpPr txBox="1"/>
            <p:nvPr/>
          </p:nvSpPr>
          <p:spPr>
            <a:xfrm>
              <a:off x="2590800" y="131994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dirty="0" smtClean="0"/>
                <a:t>+</a:t>
              </a:r>
              <a:endParaRPr lang="nl-NL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2037968" y="1181637"/>
              <a:ext cx="30489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l-NL" sz="2800" dirty="0" smtClean="0"/>
                <a:t>-</a:t>
              </a:r>
              <a:endParaRPr lang="nl-NL" sz="2800" dirty="0"/>
            </a:p>
          </p:txBody>
        </p:sp>
      </p:grpSp>
      <p:graphicFrame>
        <p:nvGraphicFramePr>
          <p:cNvPr id="72" name="Object 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502184"/>
              </p:ext>
            </p:extLst>
          </p:nvPr>
        </p:nvGraphicFramePr>
        <p:xfrm>
          <a:off x="4111332" y="424287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59" name="Vergelijking" r:id="rId29" imgW="533160" imgH="215640" progId="Equation.3">
                  <p:embed/>
                </p:oleObj>
              </mc:Choice>
              <mc:Fallback>
                <p:oleObj name="Vergelijking" r:id="rId29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1332" y="424287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" name="Object 7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0174084"/>
              </p:ext>
            </p:extLst>
          </p:nvPr>
        </p:nvGraphicFramePr>
        <p:xfrm>
          <a:off x="4107334" y="3284984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60" name="Vergelijking" r:id="rId31" imgW="533160" imgH="215640" progId="Equation.3">
                  <p:embed/>
                </p:oleObj>
              </mc:Choice>
              <mc:Fallback>
                <p:oleObj name="Vergelijking" r:id="rId31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07334" y="3284984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4" name="Object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0358777"/>
              </p:ext>
            </p:extLst>
          </p:nvPr>
        </p:nvGraphicFramePr>
        <p:xfrm>
          <a:off x="4150682" y="5234657"/>
          <a:ext cx="698500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61" name="Vergelijking" r:id="rId33" imgW="533160" imgH="215640" progId="Equation.3">
                  <p:embed/>
                </p:oleObj>
              </mc:Choice>
              <mc:Fallback>
                <p:oleObj name="Vergelijking" r:id="rId33" imgW="533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0682" y="5234657"/>
                        <a:ext cx="698500" cy="2825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ight Arrow 74"/>
          <p:cNvSpPr/>
          <p:nvPr/>
        </p:nvSpPr>
        <p:spPr>
          <a:xfrm>
            <a:off x="4443333" y="366135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Right Arrow 75"/>
          <p:cNvSpPr/>
          <p:nvPr/>
        </p:nvSpPr>
        <p:spPr>
          <a:xfrm rot="10800000">
            <a:off x="4451511" y="4600913"/>
            <a:ext cx="936104" cy="268246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7" name="Left-Right Arrow 76"/>
          <p:cNvSpPr/>
          <p:nvPr/>
        </p:nvSpPr>
        <p:spPr>
          <a:xfrm>
            <a:off x="4490861" y="5639147"/>
            <a:ext cx="936104" cy="238125"/>
          </a:xfrm>
          <a:prstGeom prst="leftRightArrow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3"/>
          <p:cNvSpPr txBox="1">
            <a:spLocks noChangeArrowheads="1"/>
          </p:cNvSpPr>
          <p:nvPr/>
        </p:nvSpPr>
        <p:spPr bwMode="auto">
          <a:xfrm>
            <a:off x="4199462" y="2708920"/>
            <a:ext cx="123918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nl-NL" sz="2400" u="sng" dirty="0" smtClean="0">
                <a:latin typeface="+mj-lt"/>
                <a:cs typeface="Times New Roman" pitchFamily="18" charset="0"/>
              </a:rPr>
              <a:t>reaction</a:t>
            </a:r>
            <a:endParaRPr lang="nl-NL" sz="2800" u="sng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5870554"/>
              </p:ext>
            </p:extLst>
          </p:nvPr>
        </p:nvGraphicFramePr>
        <p:xfrm>
          <a:off x="5001349" y="4275757"/>
          <a:ext cx="500063" cy="233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62" name="Vergelijking" r:id="rId35" imgW="380880" imgH="177480" progId="Equation.3">
                  <p:embed/>
                </p:oleObj>
              </mc:Choice>
              <mc:Fallback>
                <p:oleObj name="Vergelijking" r:id="rId35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4275757"/>
                        <a:ext cx="500063" cy="23336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315227"/>
              </p:ext>
            </p:extLst>
          </p:nvPr>
        </p:nvGraphicFramePr>
        <p:xfrm>
          <a:off x="5001349" y="3312974"/>
          <a:ext cx="500063" cy="233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63" name="Vergelijking" r:id="rId37" imgW="380880" imgH="177480" progId="Equation.3">
                  <p:embed/>
                </p:oleObj>
              </mc:Choice>
              <mc:Fallback>
                <p:oleObj name="Vergelijking" r:id="rId37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01349" y="3312974"/>
                        <a:ext cx="500063" cy="233362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788360"/>
              </p:ext>
            </p:extLst>
          </p:nvPr>
        </p:nvGraphicFramePr>
        <p:xfrm>
          <a:off x="5040699" y="5255196"/>
          <a:ext cx="500063" cy="231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64" name="Vergelijking" r:id="rId39" imgW="380880" imgH="177480" progId="Equation.3">
                  <p:embed/>
                </p:oleObj>
              </mc:Choice>
              <mc:Fallback>
                <p:oleObj name="Vergelijking" r:id="rId39" imgW="3808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40699" y="5255196"/>
                        <a:ext cx="500063" cy="231775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433300"/>
              </p:ext>
            </p:extLst>
          </p:nvPr>
        </p:nvGraphicFramePr>
        <p:xfrm>
          <a:off x="4028752" y="1729896"/>
          <a:ext cx="1593458" cy="4177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4865" name="Vergelijking" r:id="rId41" imgW="825480" imgH="215640" progId="Equation.3">
                  <p:embed/>
                </p:oleObj>
              </mc:Choice>
              <mc:Fallback>
                <p:oleObj name="Vergelijking" r:id="rId41" imgW="82548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28752" y="1729896"/>
                        <a:ext cx="1593458" cy="417768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2768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12158A-932F-4A06-AEE0-CC7BF057EF3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>
                <a:solidFill>
                  <a:srgbClr val="C00000"/>
                </a:solidFill>
              </a:rPr>
              <a:t>Summary Lecture 4 (electrochemistry)</a:t>
            </a:r>
            <a:endParaRPr lang="en-US" altLang="nl-NL" u="sng" dirty="0">
              <a:solidFill>
                <a:srgbClr val="C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121174"/>
              </p:ext>
            </p:extLst>
          </p:nvPr>
        </p:nvGraphicFramePr>
        <p:xfrm>
          <a:off x="766195" y="1384300"/>
          <a:ext cx="5461989" cy="750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0" name="Equation" r:id="rId3" imgW="2044440" imgH="279360" progId="Equation.3">
                  <p:embed/>
                </p:oleObj>
              </mc:Choice>
              <mc:Fallback>
                <p:oleObj name="Equation" r:id="rId3" imgW="204444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195" y="1384300"/>
                        <a:ext cx="5461989" cy="750633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0453644"/>
              </p:ext>
            </p:extLst>
          </p:nvPr>
        </p:nvGraphicFramePr>
        <p:xfrm>
          <a:off x="761107" y="2492897"/>
          <a:ext cx="3306837" cy="779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1" name="Vergelijking" r:id="rId5" imgW="1193760" imgH="279360" progId="Equation.3">
                  <p:embed/>
                </p:oleObj>
              </mc:Choice>
              <mc:Fallback>
                <p:oleObj name="Vergelijking" r:id="rId5" imgW="119376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107" y="2492897"/>
                        <a:ext cx="3306837" cy="779964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733779"/>
              </p:ext>
            </p:extLst>
          </p:nvPr>
        </p:nvGraphicFramePr>
        <p:xfrm>
          <a:off x="766065" y="4077072"/>
          <a:ext cx="5246095" cy="76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9812" name="Vergelijking" r:id="rId7" imgW="1765080" imgH="253800" progId="Equation.3">
                  <p:embed/>
                </p:oleObj>
              </mc:Choice>
              <mc:Fallback>
                <p:oleObj name="Vergelijking" r:id="rId7" imgW="1765080" imgH="25380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6065" y="4077072"/>
                        <a:ext cx="5246095" cy="760387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874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7D59DA-DE9E-47D0-B3FB-B4C11C44F927}" type="slidenum">
              <a:rPr lang="en-US" altLang="nl-NL" smtClean="0"/>
              <a:pPr/>
              <a:t>9</a:t>
            </a:fld>
            <a:endParaRPr lang="en-US" altLang="nl-NL"/>
          </a:p>
        </p:txBody>
      </p:sp>
      <p:sp>
        <p:nvSpPr>
          <p:cNvPr id="4" name="Rectangle 15"/>
          <p:cNvSpPr>
            <a:spLocks noChangeArrowheads="1"/>
          </p:cNvSpPr>
          <p:nvPr/>
        </p:nvSpPr>
        <p:spPr bwMode="auto">
          <a:xfrm>
            <a:off x="423796" y="228600"/>
            <a:ext cx="8468684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>
              <a:spcBef>
                <a:spcPct val="20000"/>
              </a:spcBef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>
              <a:spcBef>
                <a:spcPct val="20000"/>
              </a:spcBef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>
              <a:spcBef>
                <a:spcPct val="20000"/>
              </a:spcBef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en-US" altLang="nl-NL" u="sng" dirty="0" smtClean="0">
                <a:solidFill>
                  <a:srgbClr val="C00000"/>
                </a:solidFill>
              </a:rPr>
              <a:t>Lecture 5: Solutions and colligative processes</a:t>
            </a:r>
            <a:endParaRPr lang="en-US" altLang="nl-NL" u="sng" baseline="30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7111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6904</TotalTime>
  <Words>1705</Words>
  <Application>Microsoft Office PowerPoint</Application>
  <PresentationFormat>On-screen Show (4:3)</PresentationFormat>
  <Paragraphs>474</Paragraphs>
  <Slides>66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66</vt:i4>
      </vt:variant>
    </vt:vector>
  </HeadingPairs>
  <TitlesOfParts>
    <vt:vector size="70" baseType="lpstr">
      <vt:lpstr>Office Theme</vt:lpstr>
      <vt:lpstr>Vergelijking</vt:lpstr>
      <vt:lpstr>Equation</vt:lpstr>
      <vt:lpstr>Microsoft Equation 3.0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hugom</dc:creator>
  <cp:lastModifiedBy>HM</cp:lastModifiedBy>
  <cp:revision>371</cp:revision>
  <dcterms:created xsi:type="dcterms:W3CDTF">2020-10-26T22:03:01Z</dcterms:created>
  <dcterms:modified xsi:type="dcterms:W3CDTF">2021-12-06T14:18:20Z</dcterms:modified>
</cp:coreProperties>
</file>